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0" r:id="rId1"/>
    <p:sldMasterId id="2147483671" r:id="rId2"/>
  </p:sldMasterIdLst>
  <p:notesMasterIdLst>
    <p:notesMasterId r:id="rId23"/>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5143500" type="screen16x9"/>
  <p:notesSz cx="6858000" cy="9144000"/>
  <p:embeddedFontLst>
    <p:embeddedFont>
      <p:font typeface="Arial Black" panose="020B0A04020102020204" pitchFamily="34" charset="0"/>
      <p:regular r:id="rId24"/>
      <p:bold r:id="rId25"/>
    </p:embeddedFont>
    <p:embeddedFont>
      <p:font typeface="Calibri" panose="020F0502020204030204" pitchFamily="34" charset="0"/>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60BB26A-43EE-4707-94E9-DF0214C4808F}">
  <a:tblStyle styleId="{660BB26A-43EE-4707-94E9-DF0214C4808F}"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816"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3.fntdata"/><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font" Target="fonts/font2.fntdata"/><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1.fntdata"/><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font" Target="fonts/font5.fntdata"/><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font" Target="fonts/font4.fntdata"/><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10dae6930ca_2_75:notes"/>
          <p:cNvSpPr txBox="1">
            <a:spLocks noGrp="1"/>
          </p:cNvSpPr>
          <p:nvPr>
            <p:ph type="body" idx="1"/>
          </p:nvPr>
        </p:nvSpPr>
        <p:spPr>
          <a:xfrm>
            <a:off x="685800" y="4343396"/>
            <a:ext cx="5486400" cy="411479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7" name="Google Shape;127;g10dae6930ca_2_75:notes"/>
          <p:cNvSpPr>
            <a:spLocks noGrp="1" noRot="1" noChangeAspect="1"/>
          </p:cNvSpPr>
          <p:nvPr>
            <p:ph type="sldImg" idx="2"/>
          </p:nvPr>
        </p:nvSpPr>
        <p:spPr>
          <a:xfrm>
            <a:off x="1143225" y="685787"/>
            <a:ext cx="4572225" cy="342898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10dae6930ca_2_120:notes"/>
          <p:cNvSpPr txBox="1">
            <a:spLocks noGrp="1"/>
          </p:cNvSpPr>
          <p:nvPr>
            <p:ph type="body" idx="1"/>
          </p:nvPr>
        </p:nvSpPr>
        <p:spPr>
          <a:xfrm>
            <a:off x="685800" y="4343396"/>
            <a:ext cx="5486400" cy="411479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0" name="Google Shape;180;g10dae6930ca_2_120:notes"/>
          <p:cNvSpPr>
            <a:spLocks noGrp="1" noRot="1" noChangeAspect="1"/>
          </p:cNvSpPr>
          <p:nvPr>
            <p:ph type="sldImg" idx="2"/>
          </p:nvPr>
        </p:nvSpPr>
        <p:spPr>
          <a:xfrm>
            <a:off x="1143225" y="685787"/>
            <a:ext cx="4572225" cy="342898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10dae6930ca_2_125:notes"/>
          <p:cNvSpPr txBox="1">
            <a:spLocks noGrp="1"/>
          </p:cNvSpPr>
          <p:nvPr>
            <p:ph type="body" idx="1"/>
          </p:nvPr>
        </p:nvSpPr>
        <p:spPr>
          <a:xfrm>
            <a:off x="685800" y="4343396"/>
            <a:ext cx="5486400" cy="411479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6" name="Google Shape;186;g10dae6930ca_2_125:notes"/>
          <p:cNvSpPr>
            <a:spLocks noGrp="1" noRot="1" noChangeAspect="1"/>
          </p:cNvSpPr>
          <p:nvPr>
            <p:ph type="sldImg" idx="2"/>
          </p:nvPr>
        </p:nvSpPr>
        <p:spPr>
          <a:xfrm>
            <a:off x="1143225" y="685787"/>
            <a:ext cx="4572225" cy="342898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10dae6930ca_2_130:notes"/>
          <p:cNvSpPr txBox="1">
            <a:spLocks noGrp="1"/>
          </p:cNvSpPr>
          <p:nvPr>
            <p:ph type="body" idx="1"/>
          </p:nvPr>
        </p:nvSpPr>
        <p:spPr>
          <a:xfrm>
            <a:off x="685800" y="4343396"/>
            <a:ext cx="5486400" cy="411479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2" name="Google Shape;192;g10dae6930ca_2_130:notes"/>
          <p:cNvSpPr>
            <a:spLocks noGrp="1" noRot="1" noChangeAspect="1"/>
          </p:cNvSpPr>
          <p:nvPr>
            <p:ph type="sldImg" idx="2"/>
          </p:nvPr>
        </p:nvSpPr>
        <p:spPr>
          <a:xfrm>
            <a:off x="1143225" y="685787"/>
            <a:ext cx="4572225" cy="342898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10dae6930ca_2_135:notes"/>
          <p:cNvSpPr txBox="1">
            <a:spLocks noGrp="1"/>
          </p:cNvSpPr>
          <p:nvPr>
            <p:ph type="body" idx="1"/>
          </p:nvPr>
        </p:nvSpPr>
        <p:spPr>
          <a:xfrm>
            <a:off x="685800" y="4343396"/>
            <a:ext cx="5486400" cy="411479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8" name="Google Shape;198;g10dae6930ca_2_135:notes"/>
          <p:cNvSpPr>
            <a:spLocks noGrp="1" noRot="1" noChangeAspect="1"/>
          </p:cNvSpPr>
          <p:nvPr>
            <p:ph type="sldImg" idx="2"/>
          </p:nvPr>
        </p:nvSpPr>
        <p:spPr>
          <a:xfrm>
            <a:off x="1143225" y="685787"/>
            <a:ext cx="4572225" cy="342898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10dae6930ca_2_140:notes"/>
          <p:cNvSpPr txBox="1">
            <a:spLocks noGrp="1"/>
          </p:cNvSpPr>
          <p:nvPr>
            <p:ph type="body" idx="1"/>
          </p:nvPr>
        </p:nvSpPr>
        <p:spPr>
          <a:xfrm>
            <a:off x="685800" y="4343396"/>
            <a:ext cx="5486400" cy="411479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4" name="Google Shape;204;g10dae6930ca_2_140:notes"/>
          <p:cNvSpPr>
            <a:spLocks noGrp="1" noRot="1" noChangeAspect="1"/>
          </p:cNvSpPr>
          <p:nvPr>
            <p:ph type="sldImg" idx="2"/>
          </p:nvPr>
        </p:nvSpPr>
        <p:spPr>
          <a:xfrm>
            <a:off x="1143225" y="685787"/>
            <a:ext cx="4572225" cy="342898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10dae6930ca_2_145:notes"/>
          <p:cNvSpPr txBox="1">
            <a:spLocks noGrp="1"/>
          </p:cNvSpPr>
          <p:nvPr>
            <p:ph type="body" idx="1"/>
          </p:nvPr>
        </p:nvSpPr>
        <p:spPr>
          <a:xfrm>
            <a:off x="685800" y="4343396"/>
            <a:ext cx="5486400" cy="411479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0" name="Google Shape;210;g10dae6930ca_2_145:notes"/>
          <p:cNvSpPr>
            <a:spLocks noGrp="1" noRot="1" noChangeAspect="1"/>
          </p:cNvSpPr>
          <p:nvPr>
            <p:ph type="sldImg" idx="2"/>
          </p:nvPr>
        </p:nvSpPr>
        <p:spPr>
          <a:xfrm>
            <a:off x="1143225" y="685787"/>
            <a:ext cx="4572225" cy="342898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10dae6930ca_2_150:notes"/>
          <p:cNvSpPr txBox="1">
            <a:spLocks noGrp="1"/>
          </p:cNvSpPr>
          <p:nvPr>
            <p:ph type="body" idx="1"/>
          </p:nvPr>
        </p:nvSpPr>
        <p:spPr>
          <a:xfrm>
            <a:off x="685800" y="4343396"/>
            <a:ext cx="5486400" cy="411479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6" name="Google Shape;216;g10dae6930ca_2_150:notes"/>
          <p:cNvSpPr>
            <a:spLocks noGrp="1" noRot="1" noChangeAspect="1"/>
          </p:cNvSpPr>
          <p:nvPr>
            <p:ph type="sldImg" idx="2"/>
          </p:nvPr>
        </p:nvSpPr>
        <p:spPr>
          <a:xfrm>
            <a:off x="1143225" y="685787"/>
            <a:ext cx="4572225" cy="342898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10dae6930ca_2_155:notes"/>
          <p:cNvSpPr txBox="1">
            <a:spLocks noGrp="1"/>
          </p:cNvSpPr>
          <p:nvPr>
            <p:ph type="body" idx="1"/>
          </p:nvPr>
        </p:nvSpPr>
        <p:spPr>
          <a:xfrm>
            <a:off x="685800" y="4343396"/>
            <a:ext cx="5486400" cy="411479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2" name="Google Shape;222;g10dae6930ca_2_155:notes"/>
          <p:cNvSpPr>
            <a:spLocks noGrp="1" noRot="1" noChangeAspect="1"/>
          </p:cNvSpPr>
          <p:nvPr>
            <p:ph type="sldImg" idx="2"/>
          </p:nvPr>
        </p:nvSpPr>
        <p:spPr>
          <a:xfrm>
            <a:off x="1143225" y="685787"/>
            <a:ext cx="4572225" cy="342898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g10dae6930ca_2_160:notes"/>
          <p:cNvSpPr txBox="1">
            <a:spLocks noGrp="1"/>
          </p:cNvSpPr>
          <p:nvPr>
            <p:ph type="body" idx="1"/>
          </p:nvPr>
        </p:nvSpPr>
        <p:spPr>
          <a:xfrm>
            <a:off x="685800" y="4343396"/>
            <a:ext cx="5486400" cy="411479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8" name="Google Shape;228;g10dae6930ca_2_160:notes"/>
          <p:cNvSpPr>
            <a:spLocks noGrp="1" noRot="1" noChangeAspect="1"/>
          </p:cNvSpPr>
          <p:nvPr>
            <p:ph type="sldImg" idx="2"/>
          </p:nvPr>
        </p:nvSpPr>
        <p:spPr>
          <a:xfrm>
            <a:off x="1143225" y="685787"/>
            <a:ext cx="4572225" cy="342898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10dae6930ca_2_165:notes"/>
          <p:cNvSpPr txBox="1">
            <a:spLocks noGrp="1"/>
          </p:cNvSpPr>
          <p:nvPr>
            <p:ph type="body" idx="1"/>
          </p:nvPr>
        </p:nvSpPr>
        <p:spPr>
          <a:xfrm>
            <a:off x="685800" y="4343396"/>
            <a:ext cx="5486400" cy="411479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4" name="Google Shape;234;g10dae6930ca_2_165:notes"/>
          <p:cNvSpPr>
            <a:spLocks noGrp="1" noRot="1" noChangeAspect="1"/>
          </p:cNvSpPr>
          <p:nvPr>
            <p:ph type="sldImg" idx="2"/>
          </p:nvPr>
        </p:nvSpPr>
        <p:spPr>
          <a:xfrm>
            <a:off x="1143225" y="685787"/>
            <a:ext cx="4572225" cy="342898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10dae6930ca_2_81:notes"/>
          <p:cNvSpPr txBox="1">
            <a:spLocks noGrp="1"/>
          </p:cNvSpPr>
          <p:nvPr>
            <p:ph type="body" idx="1"/>
          </p:nvPr>
        </p:nvSpPr>
        <p:spPr>
          <a:xfrm>
            <a:off x="685800" y="4343396"/>
            <a:ext cx="5486400" cy="411479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3" name="Google Shape;133;g10dae6930ca_2_81:notes"/>
          <p:cNvSpPr>
            <a:spLocks noGrp="1" noRot="1" noChangeAspect="1"/>
          </p:cNvSpPr>
          <p:nvPr>
            <p:ph type="sldImg" idx="2"/>
          </p:nvPr>
        </p:nvSpPr>
        <p:spPr>
          <a:xfrm>
            <a:off x="1143225" y="685787"/>
            <a:ext cx="4572225" cy="342898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g10dae6930ca_2_170:notes"/>
          <p:cNvSpPr txBox="1">
            <a:spLocks noGrp="1"/>
          </p:cNvSpPr>
          <p:nvPr>
            <p:ph type="body" idx="1"/>
          </p:nvPr>
        </p:nvSpPr>
        <p:spPr>
          <a:xfrm>
            <a:off x="685800" y="4343396"/>
            <a:ext cx="5486400" cy="411479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0" name="Google Shape;240;g10dae6930ca_2_170:notes"/>
          <p:cNvSpPr>
            <a:spLocks noGrp="1" noRot="1" noChangeAspect="1"/>
          </p:cNvSpPr>
          <p:nvPr>
            <p:ph type="sldImg" idx="2"/>
          </p:nvPr>
        </p:nvSpPr>
        <p:spPr>
          <a:xfrm>
            <a:off x="1143225" y="685787"/>
            <a:ext cx="4572225" cy="342898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10dae6930ca_2_86:notes"/>
          <p:cNvSpPr txBox="1">
            <a:spLocks noGrp="1"/>
          </p:cNvSpPr>
          <p:nvPr>
            <p:ph type="body" idx="1"/>
          </p:nvPr>
        </p:nvSpPr>
        <p:spPr>
          <a:xfrm>
            <a:off x="685800" y="4343396"/>
            <a:ext cx="5486400" cy="411479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9" name="Google Shape;139;g10dae6930ca_2_86:notes"/>
          <p:cNvSpPr>
            <a:spLocks noGrp="1" noRot="1" noChangeAspect="1"/>
          </p:cNvSpPr>
          <p:nvPr>
            <p:ph type="sldImg" idx="2"/>
          </p:nvPr>
        </p:nvSpPr>
        <p:spPr>
          <a:xfrm>
            <a:off x="1143225" y="685787"/>
            <a:ext cx="4572225" cy="342898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10dae6930ca_2_91:notes"/>
          <p:cNvSpPr txBox="1">
            <a:spLocks noGrp="1"/>
          </p:cNvSpPr>
          <p:nvPr>
            <p:ph type="body" idx="1"/>
          </p:nvPr>
        </p:nvSpPr>
        <p:spPr>
          <a:xfrm>
            <a:off x="685800" y="4343396"/>
            <a:ext cx="5486400" cy="411479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5" name="Google Shape;145;g10dae6930ca_2_91:notes"/>
          <p:cNvSpPr>
            <a:spLocks noGrp="1" noRot="1" noChangeAspect="1"/>
          </p:cNvSpPr>
          <p:nvPr>
            <p:ph type="sldImg" idx="2"/>
          </p:nvPr>
        </p:nvSpPr>
        <p:spPr>
          <a:xfrm>
            <a:off x="1143225" y="685787"/>
            <a:ext cx="4572225" cy="342898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10dae6930ca_2_96:notes"/>
          <p:cNvSpPr txBox="1">
            <a:spLocks noGrp="1"/>
          </p:cNvSpPr>
          <p:nvPr>
            <p:ph type="body" idx="1"/>
          </p:nvPr>
        </p:nvSpPr>
        <p:spPr>
          <a:xfrm>
            <a:off x="685800" y="4343396"/>
            <a:ext cx="5486400" cy="411479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1" name="Google Shape;151;g10dae6930ca_2_96:notes"/>
          <p:cNvSpPr>
            <a:spLocks noGrp="1" noRot="1" noChangeAspect="1"/>
          </p:cNvSpPr>
          <p:nvPr>
            <p:ph type="sldImg" idx="2"/>
          </p:nvPr>
        </p:nvSpPr>
        <p:spPr>
          <a:xfrm>
            <a:off x="1143225" y="685787"/>
            <a:ext cx="4572225" cy="342898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10dae6930ca_2_100:notes"/>
          <p:cNvSpPr txBox="1">
            <a:spLocks noGrp="1"/>
          </p:cNvSpPr>
          <p:nvPr>
            <p:ph type="body" idx="1"/>
          </p:nvPr>
        </p:nvSpPr>
        <p:spPr>
          <a:xfrm>
            <a:off x="685800" y="4343396"/>
            <a:ext cx="5486400" cy="411479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6" name="Google Shape;156;g10dae6930ca_2_100:notes"/>
          <p:cNvSpPr>
            <a:spLocks noGrp="1" noRot="1" noChangeAspect="1"/>
          </p:cNvSpPr>
          <p:nvPr>
            <p:ph type="sldImg" idx="2"/>
          </p:nvPr>
        </p:nvSpPr>
        <p:spPr>
          <a:xfrm>
            <a:off x="1143225" y="685787"/>
            <a:ext cx="4572225" cy="342898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10dae6930ca_2_105:notes"/>
          <p:cNvSpPr txBox="1">
            <a:spLocks noGrp="1"/>
          </p:cNvSpPr>
          <p:nvPr>
            <p:ph type="body" idx="1"/>
          </p:nvPr>
        </p:nvSpPr>
        <p:spPr>
          <a:xfrm>
            <a:off x="685800" y="4343396"/>
            <a:ext cx="5486400" cy="411479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2" name="Google Shape;162;g10dae6930ca_2_105:notes"/>
          <p:cNvSpPr>
            <a:spLocks noGrp="1" noRot="1" noChangeAspect="1"/>
          </p:cNvSpPr>
          <p:nvPr>
            <p:ph type="sldImg" idx="2"/>
          </p:nvPr>
        </p:nvSpPr>
        <p:spPr>
          <a:xfrm>
            <a:off x="1143225" y="685787"/>
            <a:ext cx="4572225" cy="342898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10dae6930ca_2_110:notes"/>
          <p:cNvSpPr txBox="1">
            <a:spLocks noGrp="1"/>
          </p:cNvSpPr>
          <p:nvPr>
            <p:ph type="body" idx="1"/>
          </p:nvPr>
        </p:nvSpPr>
        <p:spPr>
          <a:xfrm>
            <a:off x="685800" y="4343396"/>
            <a:ext cx="5486400" cy="411479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g10dae6930ca_2_110:notes"/>
          <p:cNvSpPr>
            <a:spLocks noGrp="1" noRot="1" noChangeAspect="1"/>
          </p:cNvSpPr>
          <p:nvPr>
            <p:ph type="sldImg" idx="2"/>
          </p:nvPr>
        </p:nvSpPr>
        <p:spPr>
          <a:xfrm>
            <a:off x="1143225" y="685787"/>
            <a:ext cx="4572225" cy="342898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10dae6930ca_2_115:notes"/>
          <p:cNvSpPr txBox="1">
            <a:spLocks noGrp="1"/>
          </p:cNvSpPr>
          <p:nvPr>
            <p:ph type="body" idx="1"/>
          </p:nvPr>
        </p:nvSpPr>
        <p:spPr>
          <a:xfrm>
            <a:off x="685800" y="4343396"/>
            <a:ext cx="5486400" cy="411479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4" name="Google Shape;174;g10dae6930ca_2_115:notes"/>
          <p:cNvSpPr>
            <a:spLocks noGrp="1" noRot="1" noChangeAspect="1"/>
          </p:cNvSpPr>
          <p:nvPr>
            <p:ph type="sldImg" idx="2"/>
          </p:nvPr>
        </p:nvSpPr>
        <p:spPr>
          <a:xfrm>
            <a:off x="1143225" y="685787"/>
            <a:ext cx="4572225" cy="342898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6"/>
        <p:cNvGrpSpPr/>
        <p:nvPr/>
      </p:nvGrpSpPr>
      <p:grpSpPr>
        <a:xfrm>
          <a:off x="0" y="0"/>
          <a:ext cx="0" cy="0"/>
          <a:chOff x="0" y="0"/>
          <a:chExt cx="0" cy="0"/>
        </a:xfrm>
      </p:grpSpPr>
      <p:sp>
        <p:nvSpPr>
          <p:cNvPr id="57" name="Google Shape;57;p14"/>
          <p:cNvSpPr txBox="1">
            <a:spLocks noGrp="1"/>
          </p:cNvSpPr>
          <p:nvPr>
            <p:ph type="ctrTitle"/>
          </p:nvPr>
        </p:nvSpPr>
        <p:spPr>
          <a:xfrm>
            <a:off x="1143000" y="841772"/>
            <a:ext cx="6858000" cy="1790700"/>
          </a:xfrm>
          <a:prstGeom prst="rect">
            <a:avLst/>
          </a:prstGeom>
          <a:noFill/>
          <a:ln>
            <a:noFill/>
          </a:ln>
        </p:spPr>
        <p:txBody>
          <a:bodyPr spcFirstLastPara="1" wrap="square" lIns="68575" tIns="34275" rIns="68575" bIns="34275" anchor="b" anchorCtr="0">
            <a:norm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58" name="Google Shape;58;p14"/>
          <p:cNvSpPr txBox="1">
            <a:spLocks noGrp="1"/>
          </p:cNvSpPr>
          <p:nvPr>
            <p:ph type="subTitle" idx="1"/>
          </p:nvPr>
        </p:nvSpPr>
        <p:spPr>
          <a:xfrm>
            <a:off x="1143000" y="2701528"/>
            <a:ext cx="6858000" cy="1241821"/>
          </a:xfrm>
          <a:prstGeom prst="rect">
            <a:avLst/>
          </a:prstGeom>
          <a:noFill/>
          <a:ln>
            <a:noFill/>
          </a:ln>
        </p:spPr>
        <p:txBody>
          <a:bodyPr spcFirstLastPara="1" wrap="square" lIns="68575" tIns="34275" rIns="68575" bIns="34275" anchor="t" anchorCtr="0">
            <a:normAutofit/>
          </a:bodyPr>
          <a:lstStyle>
            <a:lvl1pPr lvl="0" algn="ctr">
              <a:lnSpc>
                <a:spcPct val="90000"/>
              </a:lnSpc>
              <a:spcBef>
                <a:spcPts val="800"/>
              </a:spcBef>
              <a:spcAft>
                <a:spcPts val="0"/>
              </a:spcAft>
              <a:buClr>
                <a:schemeClr val="dk1"/>
              </a:buClr>
              <a:buSzPts val="1800"/>
              <a:buNone/>
              <a:defRPr sz="1800"/>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a:endParaRPr/>
          </a:p>
        </p:txBody>
      </p:sp>
      <p:sp>
        <p:nvSpPr>
          <p:cNvPr id="59" name="Google Shape;59;p14"/>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60" name="Google Shape;60;p14"/>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61" name="Google Shape;61;p14"/>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62"/>
        <p:cNvGrpSpPr/>
        <p:nvPr/>
      </p:nvGrpSpPr>
      <p:grpSpPr>
        <a:xfrm>
          <a:off x="0" y="0"/>
          <a:ext cx="0" cy="0"/>
          <a:chOff x="0" y="0"/>
          <a:chExt cx="0" cy="0"/>
        </a:xfrm>
      </p:grpSpPr>
      <p:sp>
        <p:nvSpPr>
          <p:cNvPr id="63" name="Google Shape;63;p15"/>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64" name="Google Shape;64;p15"/>
          <p:cNvSpPr txBox="1">
            <a:spLocks noGrp="1"/>
          </p:cNvSpPr>
          <p:nvPr>
            <p:ph type="body" idx="1"/>
          </p:nvPr>
        </p:nvSpPr>
        <p:spPr>
          <a:xfrm>
            <a:off x="628650" y="1369219"/>
            <a:ext cx="7886700" cy="3263504"/>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65" name="Google Shape;65;p15"/>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66" name="Google Shape;66;p15"/>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67" name="Google Shape;67;p15"/>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8"/>
        <p:cNvGrpSpPr/>
        <p:nvPr/>
      </p:nvGrpSpPr>
      <p:grpSpPr>
        <a:xfrm>
          <a:off x="0" y="0"/>
          <a:ext cx="0" cy="0"/>
          <a:chOff x="0" y="0"/>
          <a:chExt cx="0" cy="0"/>
        </a:xfrm>
      </p:grpSpPr>
      <p:sp>
        <p:nvSpPr>
          <p:cNvPr id="69" name="Google Shape;69;p16"/>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0" name="Google Shape;70;p16"/>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1" name="Google Shape;71;p16"/>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2"/>
        <p:cNvGrpSpPr/>
        <p:nvPr/>
      </p:nvGrpSpPr>
      <p:grpSpPr>
        <a:xfrm>
          <a:off x="0" y="0"/>
          <a:ext cx="0" cy="0"/>
          <a:chOff x="0" y="0"/>
          <a:chExt cx="0" cy="0"/>
        </a:xfrm>
      </p:grpSpPr>
      <p:sp>
        <p:nvSpPr>
          <p:cNvPr id="73" name="Google Shape;73;p17"/>
          <p:cNvSpPr txBox="1">
            <a:spLocks noGrp="1"/>
          </p:cNvSpPr>
          <p:nvPr>
            <p:ph type="title"/>
          </p:nvPr>
        </p:nvSpPr>
        <p:spPr>
          <a:xfrm>
            <a:off x="623888" y="1282304"/>
            <a:ext cx="7886700" cy="2139553"/>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74" name="Google Shape;74;p17"/>
          <p:cNvSpPr txBox="1">
            <a:spLocks noGrp="1"/>
          </p:cNvSpPr>
          <p:nvPr>
            <p:ph type="body" idx="1"/>
          </p:nvPr>
        </p:nvSpPr>
        <p:spPr>
          <a:xfrm>
            <a:off x="623888" y="3442097"/>
            <a:ext cx="7886700" cy="1125140"/>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rgbClr val="888888"/>
              </a:buClr>
              <a:buSzPts val="1800"/>
              <a:buNone/>
              <a:defRPr sz="1800">
                <a:solidFill>
                  <a:srgbClr val="888888"/>
                </a:solidFill>
              </a:defRPr>
            </a:lvl1pPr>
            <a:lvl2pPr marL="914400" lvl="1" indent="-228600" algn="l">
              <a:lnSpc>
                <a:spcPct val="90000"/>
              </a:lnSpc>
              <a:spcBef>
                <a:spcPts val="400"/>
              </a:spcBef>
              <a:spcAft>
                <a:spcPts val="0"/>
              </a:spcAft>
              <a:buClr>
                <a:srgbClr val="888888"/>
              </a:buClr>
              <a:buSzPts val="1500"/>
              <a:buNone/>
              <a:defRPr sz="1500">
                <a:solidFill>
                  <a:srgbClr val="888888"/>
                </a:solidFill>
              </a:defRPr>
            </a:lvl2pPr>
            <a:lvl3pPr marL="1371600" lvl="2" indent="-228600" algn="l">
              <a:lnSpc>
                <a:spcPct val="90000"/>
              </a:lnSpc>
              <a:spcBef>
                <a:spcPts val="400"/>
              </a:spcBef>
              <a:spcAft>
                <a:spcPts val="0"/>
              </a:spcAft>
              <a:buClr>
                <a:srgbClr val="888888"/>
              </a:buClr>
              <a:buSzPts val="1400"/>
              <a:buNone/>
              <a:defRPr sz="1400">
                <a:solidFill>
                  <a:srgbClr val="888888"/>
                </a:solidFill>
              </a:defRPr>
            </a:lvl3pPr>
            <a:lvl4pPr marL="1828800" lvl="3" indent="-228600" algn="l">
              <a:lnSpc>
                <a:spcPct val="90000"/>
              </a:lnSpc>
              <a:spcBef>
                <a:spcPts val="400"/>
              </a:spcBef>
              <a:spcAft>
                <a:spcPts val="0"/>
              </a:spcAft>
              <a:buClr>
                <a:srgbClr val="888888"/>
              </a:buClr>
              <a:buSzPts val="1200"/>
              <a:buNone/>
              <a:defRPr sz="1200">
                <a:solidFill>
                  <a:srgbClr val="888888"/>
                </a:solidFill>
              </a:defRPr>
            </a:lvl4pPr>
            <a:lvl5pPr marL="2286000" lvl="4" indent="-228600" algn="l">
              <a:lnSpc>
                <a:spcPct val="90000"/>
              </a:lnSpc>
              <a:spcBef>
                <a:spcPts val="400"/>
              </a:spcBef>
              <a:spcAft>
                <a:spcPts val="0"/>
              </a:spcAft>
              <a:buClr>
                <a:srgbClr val="888888"/>
              </a:buClr>
              <a:buSzPts val="1200"/>
              <a:buNone/>
              <a:defRPr sz="1200">
                <a:solidFill>
                  <a:srgbClr val="888888"/>
                </a:solidFill>
              </a:defRPr>
            </a:lvl5pPr>
            <a:lvl6pPr marL="2743200" lvl="5" indent="-228600" algn="l">
              <a:lnSpc>
                <a:spcPct val="90000"/>
              </a:lnSpc>
              <a:spcBef>
                <a:spcPts val="400"/>
              </a:spcBef>
              <a:spcAft>
                <a:spcPts val="0"/>
              </a:spcAft>
              <a:buClr>
                <a:srgbClr val="888888"/>
              </a:buClr>
              <a:buSzPts val="1200"/>
              <a:buNone/>
              <a:defRPr sz="1200">
                <a:solidFill>
                  <a:srgbClr val="888888"/>
                </a:solidFill>
              </a:defRPr>
            </a:lvl6pPr>
            <a:lvl7pPr marL="3200400" lvl="6" indent="-228600" algn="l">
              <a:lnSpc>
                <a:spcPct val="90000"/>
              </a:lnSpc>
              <a:spcBef>
                <a:spcPts val="400"/>
              </a:spcBef>
              <a:spcAft>
                <a:spcPts val="0"/>
              </a:spcAft>
              <a:buClr>
                <a:srgbClr val="888888"/>
              </a:buClr>
              <a:buSzPts val="1200"/>
              <a:buNone/>
              <a:defRPr sz="1200">
                <a:solidFill>
                  <a:srgbClr val="888888"/>
                </a:solidFill>
              </a:defRPr>
            </a:lvl7pPr>
            <a:lvl8pPr marL="3657600" lvl="7" indent="-228600" algn="l">
              <a:lnSpc>
                <a:spcPct val="90000"/>
              </a:lnSpc>
              <a:spcBef>
                <a:spcPts val="400"/>
              </a:spcBef>
              <a:spcAft>
                <a:spcPts val="0"/>
              </a:spcAft>
              <a:buClr>
                <a:srgbClr val="888888"/>
              </a:buClr>
              <a:buSzPts val="1200"/>
              <a:buNone/>
              <a:defRPr sz="1200">
                <a:solidFill>
                  <a:srgbClr val="888888"/>
                </a:solidFill>
              </a:defRPr>
            </a:lvl8pPr>
            <a:lvl9pPr marL="4114800" lvl="8" indent="-228600" algn="l">
              <a:lnSpc>
                <a:spcPct val="90000"/>
              </a:lnSpc>
              <a:spcBef>
                <a:spcPts val="400"/>
              </a:spcBef>
              <a:spcAft>
                <a:spcPts val="0"/>
              </a:spcAft>
              <a:buClr>
                <a:srgbClr val="888888"/>
              </a:buClr>
              <a:buSzPts val="1200"/>
              <a:buNone/>
              <a:defRPr sz="1200">
                <a:solidFill>
                  <a:srgbClr val="888888"/>
                </a:solidFill>
              </a:defRPr>
            </a:lvl9pPr>
          </a:lstStyle>
          <a:p>
            <a:endParaRPr/>
          </a:p>
        </p:txBody>
      </p:sp>
      <p:sp>
        <p:nvSpPr>
          <p:cNvPr id="75" name="Google Shape;75;p17"/>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6" name="Google Shape;76;p17"/>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7" name="Google Shape;77;p17"/>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8"/>
        <p:cNvGrpSpPr/>
        <p:nvPr/>
      </p:nvGrpSpPr>
      <p:grpSpPr>
        <a:xfrm>
          <a:off x="0" y="0"/>
          <a:ext cx="0" cy="0"/>
          <a:chOff x="0" y="0"/>
          <a:chExt cx="0" cy="0"/>
        </a:xfrm>
      </p:grpSpPr>
      <p:sp>
        <p:nvSpPr>
          <p:cNvPr id="79" name="Google Shape;79;p18"/>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80" name="Google Shape;80;p18"/>
          <p:cNvSpPr txBox="1">
            <a:spLocks noGrp="1"/>
          </p:cNvSpPr>
          <p:nvPr>
            <p:ph type="body" idx="1"/>
          </p:nvPr>
        </p:nvSpPr>
        <p:spPr>
          <a:xfrm>
            <a:off x="628650" y="1369219"/>
            <a:ext cx="3886200" cy="3263504"/>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81" name="Google Shape;81;p18"/>
          <p:cNvSpPr txBox="1">
            <a:spLocks noGrp="1"/>
          </p:cNvSpPr>
          <p:nvPr>
            <p:ph type="body" idx="2"/>
          </p:nvPr>
        </p:nvSpPr>
        <p:spPr>
          <a:xfrm>
            <a:off x="4629150" y="1369219"/>
            <a:ext cx="3886200" cy="3263504"/>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82" name="Google Shape;82;p18"/>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83" name="Google Shape;83;p18"/>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84" name="Google Shape;84;p18"/>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85"/>
        <p:cNvGrpSpPr/>
        <p:nvPr/>
      </p:nvGrpSpPr>
      <p:grpSpPr>
        <a:xfrm>
          <a:off x="0" y="0"/>
          <a:ext cx="0" cy="0"/>
          <a:chOff x="0" y="0"/>
          <a:chExt cx="0" cy="0"/>
        </a:xfrm>
      </p:grpSpPr>
      <p:sp>
        <p:nvSpPr>
          <p:cNvPr id="86" name="Google Shape;86;p19"/>
          <p:cNvSpPr txBox="1">
            <a:spLocks noGrp="1"/>
          </p:cNvSpPr>
          <p:nvPr>
            <p:ph type="title"/>
          </p:nvPr>
        </p:nvSpPr>
        <p:spPr>
          <a:xfrm>
            <a:off x="629841" y="273844"/>
            <a:ext cx="7886700" cy="994172"/>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87" name="Google Shape;87;p19"/>
          <p:cNvSpPr txBox="1">
            <a:spLocks noGrp="1"/>
          </p:cNvSpPr>
          <p:nvPr>
            <p:ph type="body" idx="1"/>
          </p:nvPr>
        </p:nvSpPr>
        <p:spPr>
          <a:xfrm>
            <a:off x="629841" y="1260872"/>
            <a:ext cx="3868340" cy="617934"/>
          </a:xfrm>
          <a:prstGeom prst="rect">
            <a:avLst/>
          </a:prstGeom>
          <a:noFill/>
          <a:ln>
            <a:noFill/>
          </a:ln>
        </p:spPr>
        <p:txBody>
          <a:bodyPr spcFirstLastPara="1" wrap="square" lIns="68575" tIns="34275" rIns="68575" bIns="34275" anchor="b" anchorCtr="0">
            <a:normAutofit/>
          </a:bodyPr>
          <a:lstStyle>
            <a:lvl1pPr marL="457200" lvl="0" indent="-228600" algn="l">
              <a:lnSpc>
                <a:spcPct val="90000"/>
              </a:lnSpc>
              <a:spcBef>
                <a:spcPts val="800"/>
              </a:spcBef>
              <a:spcAft>
                <a:spcPts val="0"/>
              </a:spcAft>
              <a:buClr>
                <a:schemeClr val="dk1"/>
              </a:buClr>
              <a:buSzPts val="1800"/>
              <a:buNone/>
              <a:defRPr sz="1800" b="1"/>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88" name="Google Shape;88;p19"/>
          <p:cNvSpPr txBox="1">
            <a:spLocks noGrp="1"/>
          </p:cNvSpPr>
          <p:nvPr>
            <p:ph type="body" idx="2"/>
          </p:nvPr>
        </p:nvSpPr>
        <p:spPr>
          <a:xfrm>
            <a:off x="629841" y="1878806"/>
            <a:ext cx="3868340" cy="2763441"/>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89" name="Google Shape;89;p19"/>
          <p:cNvSpPr txBox="1">
            <a:spLocks noGrp="1"/>
          </p:cNvSpPr>
          <p:nvPr>
            <p:ph type="body" idx="3"/>
          </p:nvPr>
        </p:nvSpPr>
        <p:spPr>
          <a:xfrm>
            <a:off x="4629150" y="1260872"/>
            <a:ext cx="3887391" cy="617934"/>
          </a:xfrm>
          <a:prstGeom prst="rect">
            <a:avLst/>
          </a:prstGeom>
          <a:noFill/>
          <a:ln>
            <a:noFill/>
          </a:ln>
        </p:spPr>
        <p:txBody>
          <a:bodyPr spcFirstLastPara="1" wrap="square" lIns="68575" tIns="34275" rIns="68575" bIns="34275" anchor="b" anchorCtr="0">
            <a:normAutofit/>
          </a:bodyPr>
          <a:lstStyle>
            <a:lvl1pPr marL="457200" lvl="0" indent="-228600" algn="l">
              <a:lnSpc>
                <a:spcPct val="90000"/>
              </a:lnSpc>
              <a:spcBef>
                <a:spcPts val="800"/>
              </a:spcBef>
              <a:spcAft>
                <a:spcPts val="0"/>
              </a:spcAft>
              <a:buClr>
                <a:schemeClr val="dk1"/>
              </a:buClr>
              <a:buSzPts val="1800"/>
              <a:buNone/>
              <a:defRPr sz="1800" b="1"/>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90" name="Google Shape;90;p19"/>
          <p:cNvSpPr txBox="1">
            <a:spLocks noGrp="1"/>
          </p:cNvSpPr>
          <p:nvPr>
            <p:ph type="body" idx="4"/>
          </p:nvPr>
        </p:nvSpPr>
        <p:spPr>
          <a:xfrm>
            <a:off x="4629150" y="1878806"/>
            <a:ext cx="3887391" cy="2763441"/>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91" name="Google Shape;91;p19"/>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92" name="Google Shape;92;p19"/>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93" name="Google Shape;93;p19"/>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4"/>
        <p:cNvGrpSpPr/>
        <p:nvPr/>
      </p:nvGrpSpPr>
      <p:grpSpPr>
        <a:xfrm>
          <a:off x="0" y="0"/>
          <a:ext cx="0" cy="0"/>
          <a:chOff x="0" y="0"/>
          <a:chExt cx="0" cy="0"/>
        </a:xfrm>
      </p:grpSpPr>
      <p:sp>
        <p:nvSpPr>
          <p:cNvPr id="95" name="Google Shape;95;p20"/>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96" name="Google Shape;96;p20"/>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97" name="Google Shape;97;p20"/>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98" name="Google Shape;98;p20"/>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9"/>
        <p:cNvGrpSpPr/>
        <p:nvPr/>
      </p:nvGrpSpPr>
      <p:grpSpPr>
        <a:xfrm>
          <a:off x="0" y="0"/>
          <a:ext cx="0" cy="0"/>
          <a:chOff x="0" y="0"/>
          <a:chExt cx="0" cy="0"/>
        </a:xfrm>
      </p:grpSpPr>
      <p:sp>
        <p:nvSpPr>
          <p:cNvPr id="100" name="Google Shape;100;p21"/>
          <p:cNvSpPr txBox="1">
            <a:spLocks noGrp="1"/>
          </p:cNvSpPr>
          <p:nvPr>
            <p:ph type="title"/>
          </p:nvPr>
        </p:nvSpPr>
        <p:spPr>
          <a:xfrm>
            <a:off x="629841" y="342900"/>
            <a:ext cx="2949178" cy="120015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01" name="Google Shape;101;p21"/>
          <p:cNvSpPr txBox="1">
            <a:spLocks noGrp="1"/>
          </p:cNvSpPr>
          <p:nvPr>
            <p:ph type="body" idx="1"/>
          </p:nvPr>
        </p:nvSpPr>
        <p:spPr>
          <a:xfrm>
            <a:off x="3887391" y="740569"/>
            <a:ext cx="4629150" cy="3655219"/>
          </a:xfrm>
          <a:prstGeom prst="rect">
            <a:avLst/>
          </a:prstGeom>
          <a:noFill/>
          <a:ln>
            <a:noFill/>
          </a:ln>
        </p:spPr>
        <p:txBody>
          <a:bodyPr spcFirstLastPara="1" wrap="square" lIns="68575" tIns="34275" rIns="68575" bIns="34275" anchor="t" anchorCtr="0">
            <a:normAutofit/>
          </a:bodyPr>
          <a:lstStyle>
            <a:lvl1pPr marL="457200" lvl="0" indent="-381000" algn="l">
              <a:lnSpc>
                <a:spcPct val="90000"/>
              </a:lnSpc>
              <a:spcBef>
                <a:spcPts val="800"/>
              </a:spcBef>
              <a:spcAft>
                <a:spcPts val="0"/>
              </a:spcAft>
              <a:buClr>
                <a:schemeClr val="dk1"/>
              </a:buClr>
              <a:buSzPts val="2400"/>
              <a:buChar char="•"/>
              <a:defRPr sz="2400"/>
            </a:lvl1pPr>
            <a:lvl2pPr marL="914400" lvl="1" indent="-361950" algn="l">
              <a:lnSpc>
                <a:spcPct val="90000"/>
              </a:lnSpc>
              <a:spcBef>
                <a:spcPts val="400"/>
              </a:spcBef>
              <a:spcAft>
                <a:spcPts val="0"/>
              </a:spcAft>
              <a:buClr>
                <a:schemeClr val="dk1"/>
              </a:buClr>
              <a:buSzPts val="2100"/>
              <a:buChar char="•"/>
              <a:defRPr sz="2100"/>
            </a:lvl2pPr>
            <a:lvl3pPr marL="1371600" lvl="2" indent="-342900" algn="l">
              <a:lnSpc>
                <a:spcPct val="90000"/>
              </a:lnSpc>
              <a:spcBef>
                <a:spcPts val="400"/>
              </a:spcBef>
              <a:spcAft>
                <a:spcPts val="0"/>
              </a:spcAft>
              <a:buClr>
                <a:schemeClr val="dk1"/>
              </a:buClr>
              <a:buSzPts val="1800"/>
              <a:buChar char="•"/>
              <a:defRPr sz="1800"/>
            </a:lvl3pPr>
            <a:lvl4pPr marL="1828800" lvl="3" indent="-323850" algn="l">
              <a:lnSpc>
                <a:spcPct val="90000"/>
              </a:lnSpc>
              <a:spcBef>
                <a:spcPts val="400"/>
              </a:spcBef>
              <a:spcAft>
                <a:spcPts val="0"/>
              </a:spcAft>
              <a:buClr>
                <a:schemeClr val="dk1"/>
              </a:buClr>
              <a:buSzPts val="1500"/>
              <a:buChar char="•"/>
              <a:defRPr sz="1500"/>
            </a:lvl4pPr>
            <a:lvl5pPr marL="2286000" lvl="4" indent="-323850" algn="l">
              <a:lnSpc>
                <a:spcPct val="90000"/>
              </a:lnSpc>
              <a:spcBef>
                <a:spcPts val="400"/>
              </a:spcBef>
              <a:spcAft>
                <a:spcPts val="0"/>
              </a:spcAft>
              <a:buClr>
                <a:schemeClr val="dk1"/>
              </a:buClr>
              <a:buSzPts val="1500"/>
              <a:buChar char="•"/>
              <a:defRPr sz="1500"/>
            </a:lvl5pPr>
            <a:lvl6pPr marL="2743200" lvl="5" indent="-323850" algn="l">
              <a:lnSpc>
                <a:spcPct val="90000"/>
              </a:lnSpc>
              <a:spcBef>
                <a:spcPts val="400"/>
              </a:spcBef>
              <a:spcAft>
                <a:spcPts val="0"/>
              </a:spcAft>
              <a:buClr>
                <a:schemeClr val="dk1"/>
              </a:buClr>
              <a:buSzPts val="1500"/>
              <a:buChar char="•"/>
              <a:defRPr sz="1500"/>
            </a:lvl6pPr>
            <a:lvl7pPr marL="3200400" lvl="6" indent="-323850" algn="l">
              <a:lnSpc>
                <a:spcPct val="90000"/>
              </a:lnSpc>
              <a:spcBef>
                <a:spcPts val="400"/>
              </a:spcBef>
              <a:spcAft>
                <a:spcPts val="0"/>
              </a:spcAft>
              <a:buClr>
                <a:schemeClr val="dk1"/>
              </a:buClr>
              <a:buSzPts val="1500"/>
              <a:buChar char="•"/>
              <a:defRPr sz="1500"/>
            </a:lvl7pPr>
            <a:lvl8pPr marL="3657600" lvl="7" indent="-323850" algn="l">
              <a:lnSpc>
                <a:spcPct val="90000"/>
              </a:lnSpc>
              <a:spcBef>
                <a:spcPts val="400"/>
              </a:spcBef>
              <a:spcAft>
                <a:spcPts val="0"/>
              </a:spcAft>
              <a:buClr>
                <a:schemeClr val="dk1"/>
              </a:buClr>
              <a:buSzPts val="1500"/>
              <a:buChar char="•"/>
              <a:defRPr sz="1500"/>
            </a:lvl8pPr>
            <a:lvl9pPr marL="4114800" lvl="8" indent="-323850" algn="l">
              <a:lnSpc>
                <a:spcPct val="90000"/>
              </a:lnSpc>
              <a:spcBef>
                <a:spcPts val="400"/>
              </a:spcBef>
              <a:spcAft>
                <a:spcPts val="0"/>
              </a:spcAft>
              <a:buClr>
                <a:schemeClr val="dk1"/>
              </a:buClr>
              <a:buSzPts val="1500"/>
              <a:buChar char="•"/>
              <a:defRPr sz="1500"/>
            </a:lvl9pPr>
          </a:lstStyle>
          <a:p>
            <a:endParaRPr/>
          </a:p>
        </p:txBody>
      </p:sp>
      <p:sp>
        <p:nvSpPr>
          <p:cNvPr id="102" name="Google Shape;102;p21"/>
          <p:cNvSpPr txBox="1">
            <a:spLocks noGrp="1"/>
          </p:cNvSpPr>
          <p:nvPr>
            <p:ph type="body" idx="2"/>
          </p:nvPr>
        </p:nvSpPr>
        <p:spPr>
          <a:xfrm>
            <a:off x="629841" y="1543050"/>
            <a:ext cx="2949178" cy="2858691"/>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dk1"/>
              </a:buClr>
              <a:buSzPts val="1200"/>
              <a:buNone/>
              <a:defRPr sz="1200"/>
            </a:lvl1pPr>
            <a:lvl2pPr marL="914400" lvl="1" indent="-228600" algn="l">
              <a:lnSpc>
                <a:spcPct val="90000"/>
              </a:lnSpc>
              <a:spcBef>
                <a:spcPts val="400"/>
              </a:spcBef>
              <a:spcAft>
                <a:spcPts val="0"/>
              </a:spcAft>
              <a:buClr>
                <a:schemeClr val="dk1"/>
              </a:buClr>
              <a:buSzPts val="1100"/>
              <a:buNone/>
              <a:defRPr sz="1100"/>
            </a:lvl2pPr>
            <a:lvl3pPr marL="1371600" lvl="2" indent="-228600" algn="l">
              <a:lnSpc>
                <a:spcPct val="90000"/>
              </a:lnSpc>
              <a:spcBef>
                <a:spcPts val="400"/>
              </a:spcBef>
              <a:spcAft>
                <a:spcPts val="0"/>
              </a:spcAft>
              <a:buClr>
                <a:schemeClr val="dk1"/>
              </a:buClr>
              <a:buSzPts val="900"/>
              <a:buNone/>
              <a:defRPr sz="90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103" name="Google Shape;103;p21"/>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04" name="Google Shape;104;p21"/>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05" name="Google Shape;105;p21"/>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6"/>
        <p:cNvGrpSpPr/>
        <p:nvPr/>
      </p:nvGrpSpPr>
      <p:grpSpPr>
        <a:xfrm>
          <a:off x="0" y="0"/>
          <a:ext cx="0" cy="0"/>
          <a:chOff x="0" y="0"/>
          <a:chExt cx="0" cy="0"/>
        </a:xfrm>
      </p:grpSpPr>
      <p:sp>
        <p:nvSpPr>
          <p:cNvPr id="107" name="Google Shape;107;p22"/>
          <p:cNvSpPr txBox="1">
            <a:spLocks noGrp="1"/>
          </p:cNvSpPr>
          <p:nvPr>
            <p:ph type="title"/>
          </p:nvPr>
        </p:nvSpPr>
        <p:spPr>
          <a:xfrm>
            <a:off x="629841" y="342900"/>
            <a:ext cx="2949178" cy="120015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08" name="Google Shape;108;p22"/>
          <p:cNvSpPr>
            <a:spLocks noGrp="1"/>
          </p:cNvSpPr>
          <p:nvPr>
            <p:ph type="pic" idx="2"/>
          </p:nvPr>
        </p:nvSpPr>
        <p:spPr>
          <a:xfrm>
            <a:off x="3887391" y="740569"/>
            <a:ext cx="4629150" cy="3655219"/>
          </a:xfrm>
          <a:prstGeom prst="rect">
            <a:avLst/>
          </a:prstGeom>
          <a:noFill/>
          <a:ln>
            <a:noFill/>
          </a:ln>
        </p:spPr>
      </p:sp>
      <p:sp>
        <p:nvSpPr>
          <p:cNvPr id="109" name="Google Shape;109;p22"/>
          <p:cNvSpPr txBox="1">
            <a:spLocks noGrp="1"/>
          </p:cNvSpPr>
          <p:nvPr>
            <p:ph type="body" idx="1"/>
          </p:nvPr>
        </p:nvSpPr>
        <p:spPr>
          <a:xfrm>
            <a:off x="629841" y="1543050"/>
            <a:ext cx="2949178" cy="2858691"/>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dk1"/>
              </a:buClr>
              <a:buSzPts val="1200"/>
              <a:buNone/>
              <a:defRPr sz="1200"/>
            </a:lvl1pPr>
            <a:lvl2pPr marL="914400" lvl="1" indent="-228600" algn="l">
              <a:lnSpc>
                <a:spcPct val="90000"/>
              </a:lnSpc>
              <a:spcBef>
                <a:spcPts val="400"/>
              </a:spcBef>
              <a:spcAft>
                <a:spcPts val="0"/>
              </a:spcAft>
              <a:buClr>
                <a:schemeClr val="dk1"/>
              </a:buClr>
              <a:buSzPts val="1100"/>
              <a:buNone/>
              <a:defRPr sz="1100"/>
            </a:lvl2pPr>
            <a:lvl3pPr marL="1371600" lvl="2" indent="-228600" algn="l">
              <a:lnSpc>
                <a:spcPct val="90000"/>
              </a:lnSpc>
              <a:spcBef>
                <a:spcPts val="400"/>
              </a:spcBef>
              <a:spcAft>
                <a:spcPts val="0"/>
              </a:spcAft>
              <a:buClr>
                <a:schemeClr val="dk1"/>
              </a:buClr>
              <a:buSzPts val="900"/>
              <a:buNone/>
              <a:defRPr sz="90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110" name="Google Shape;110;p22"/>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11" name="Google Shape;111;p22"/>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12" name="Google Shape;112;p22"/>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15" name="Google Shape;115;p23"/>
          <p:cNvSpPr txBox="1">
            <a:spLocks noGrp="1"/>
          </p:cNvSpPr>
          <p:nvPr>
            <p:ph type="body" idx="1"/>
          </p:nvPr>
        </p:nvSpPr>
        <p:spPr>
          <a:xfrm rot="5400000">
            <a:off x="2940248" y="-942379"/>
            <a:ext cx="3263504" cy="78867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116" name="Google Shape;116;p23"/>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17" name="Google Shape;117;p23"/>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18" name="Google Shape;118;p23"/>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rot="5400000">
            <a:off x="5350073" y="1467445"/>
            <a:ext cx="4358879" cy="1971675"/>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21" name="Google Shape;121;p24"/>
          <p:cNvSpPr txBox="1">
            <a:spLocks noGrp="1"/>
          </p:cNvSpPr>
          <p:nvPr>
            <p:ph type="body" idx="1"/>
          </p:nvPr>
        </p:nvSpPr>
        <p:spPr>
          <a:xfrm rot="5400000">
            <a:off x="1349573" y="-447080"/>
            <a:ext cx="4358879" cy="5800725"/>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122" name="Google Shape;122;p24"/>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23" name="Google Shape;123;p24"/>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24" name="Google Shape;124;p24"/>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a:endParaRPr/>
          </a:p>
        </p:txBody>
      </p:sp>
      <p:sp>
        <p:nvSpPr>
          <p:cNvPr id="52" name="Google Shape;52;p13"/>
          <p:cNvSpPr txBox="1">
            <a:spLocks noGrp="1"/>
          </p:cNvSpPr>
          <p:nvPr>
            <p:ph type="body" idx="1"/>
          </p:nvPr>
        </p:nvSpPr>
        <p:spPr>
          <a:xfrm>
            <a:off x="628650" y="1369219"/>
            <a:ext cx="7886700" cy="3263504"/>
          </a:xfrm>
          <a:prstGeom prst="rect">
            <a:avLst/>
          </a:prstGeom>
          <a:noFill/>
          <a:ln>
            <a:noFill/>
          </a:ln>
        </p:spPr>
        <p:txBody>
          <a:bodyPr spcFirstLastPara="1" wrap="square" lIns="68575" tIns="34275" rIns="68575" bIns="34275" anchor="t" anchorCtr="0">
            <a:normAutofit/>
          </a:bodyPr>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53" name="Google Shape;53;p13"/>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marR="0" lvl="0" algn="l"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54" name="Google Shape;54;p13"/>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marR="0" lvl="0" algn="ctr"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55" name="Google Shape;55;p13"/>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abn.churchofjesuschrist.org/study/scriptures/nt/james/1?lang=eng#note27f" TargetMode="External"/><Relationship Id="rId3" Type="http://schemas.openxmlformats.org/officeDocument/2006/relationships/hyperlink" Target="https://abn.churchofjesuschrist.org/study/scriptures/nt/james/1?lang=eng#note27a" TargetMode="External"/><Relationship Id="rId7" Type="http://schemas.openxmlformats.org/officeDocument/2006/relationships/hyperlink" Target="https://abn.churchofjesuschrist.org/study/scriptures/nt/james/1?lang=eng#note27e"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hyperlink" Target="https://abn.churchofjesuschrist.org/study/scriptures/nt/james/1?lang=eng#note27d" TargetMode="External"/><Relationship Id="rId5" Type="http://schemas.openxmlformats.org/officeDocument/2006/relationships/hyperlink" Target="https://abn.churchofjesuschrist.org/study/scriptures/nt/james/1?lang=eng#note27c" TargetMode="External"/><Relationship Id="rId10" Type="http://schemas.openxmlformats.org/officeDocument/2006/relationships/hyperlink" Target="https://abn.churchofjesuschrist.org/study/scriptures/nt/james/1?lang=eng#note27h" TargetMode="External"/><Relationship Id="rId4" Type="http://schemas.openxmlformats.org/officeDocument/2006/relationships/hyperlink" Target="https://abn.churchofjesuschrist.org/study/scriptures/nt/james/1?lang=eng#note27b" TargetMode="External"/><Relationship Id="rId9" Type="http://schemas.openxmlformats.org/officeDocument/2006/relationships/hyperlink" Target="https://abn.churchofjesuschrist.org/study/scriptures/nt/james/1?lang=eng#note27g"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abn.churchofjesuschrist.org/study/manual/general-handbook/22-providing-for-temporal-needs?lang=eng&amp;para=title_number52-p185#title_number52" TargetMode="External"/><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8" Type="http://schemas.openxmlformats.org/officeDocument/2006/relationships/hyperlink" Target="https://abn.churchofjesuschrist.org/study/manual/general-handbook/22-providing-for-temporal-needs?lang=eng&amp;para=title_number99-p288#title_number99" TargetMode="External"/><Relationship Id="rId3" Type="http://schemas.openxmlformats.org/officeDocument/2006/relationships/hyperlink" Target="http://www.churchofjesuschrist.org/self-reliance" TargetMode="External"/><Relationship Id="rId7" Type="http://schemas.openxmlformats.org/officeDocument/2006/relationships/hyperlink" Target="https://abn.churchofjesuschrist.org/study/manual/general-handbook/22-providing-for-temporal-needs?lang=eng&amp;para=title_number91-p244#title_number91" TargetMode="External"/><Relationship Id="rId2" Type="http://schemas.openxmlformats.org/officeDocument/2006/relationships/notesSlide" Target="../notesSlides/notesSlide11.xml"/><Relationship Id="rId1" Type="http://schemas.openxmlformats.org/officeDocument/2006/relationships/slideLayout" Target="../slideLayouts/slideLayout13.xml"/><Relationship Id="rId6" Type="http://schemas.openxmlformats.org/officeDocument/2006/relationships/hyperlink" Target="https://abn.churchofjesuschrist.org/study/manual/general-handbook/22-providing-for-temporal-needs?lang=eng&amp;para=title_number77-p90#title_number77" TargetMode="External"/><Relationship Id="rId5" Type="http://schemas.openxmlformats.org/officeDocument/2006/relationships/hyperlink" Target="http://www.byupathway.org/service-missionaries" TargetMode="External"/><Relationship Id="rId4" Type="http://schemas.openxmlformats.org/officeDocument/2006/relationships/hyperlink" Target="http://addictionrecovery.churchofjesuschrist.org/" TargetMode="External"/><Relationship Id="rId9" Type="http://schemas.openxmlformats.org/officeDocument/2006/relationships/hyperlink" Target="https://abn.churchofjesuschrist.org/study/manual/general-handbook/22-providing-for-temporal-needs?lang=eng&amp;para=title_number100-figure2_p31#title_number100"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abn.churchofjesuschrist.org/study/manual/general-handbook/29-meetings-in-the-church?lang=eng&amp;para=title_number23-p150#title_number23"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 Id="rId6" Type="http://schemas.openxmlformats.org/officeDocument/2006/relationships/hyperlink" Target="https://abn.churchofjesuschrist.org/study/manual/stake-and-ward-preparedness?lang=eng" TargetMode="External"/><Relationship Id="rId5" Type="http://schemas.openxmlformats.org/officeDocument/2006/relationships/hyperlink" Target="https://abn.churchofjesuschrist.org/study/manual/general-handbook/22-providing-for-temporal-needs?lang=eng&amp;para=title_number100-figure2_p31#title_number100" TargetMode="External"/><Relationship Id="rId4" Type="http://schemas.openxmlformats.org/officeDocument/2006/relationships/hyperlink" Target="https://abn.churchofjesuschrist.org/study/manual/general-handbook/22-providing-for-temporal-needs?lang=eng&amp;para=title_number99-p288#title_number99"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hyperlink" Target="https://abn.churchofjesuschrist.org/study/manual/general-handbook/22-providing-for-temporal-needs?lang=eng&amp;para=title_number100-figure2_p31#title_number100" TargetMode="External"/><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hyperlink" Target="http://lcr.churchofjesuschrist.org/" TargetMode="External"/><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8" Type="http://schemas.openxmlformats.org/officeDocument/2006/relationships/hyperlink" Target="http://www.byupathway.org/" TargetMode="External"/><Relationship Id="rId3" Type="http://schemas.openxmlformats.org/officeDocument/2006/relationships/hyperlink" Target="http://www.churchofjesuschrist.org/self-reliance/course-materials/find-a-better-job" TargetMode="External"/><Relationship Id="rId7" Type="http://schemas.openxmlformats.org/officeDocument/2006/relationships/hyperlink" Target="http://www.churchofjesuschrist.org/life/life-help-employment" TargetMode="External"/><Relationship Id="rId12" Type="http://schemas.openxmlformats.org/officeDocument/2006/relationships/hyperlink" Target="http://providentliving.churchofjesuschrist.org/development-counseling-services" TargetMode="External"/><Relationship Id="rId2" Type="http://schemas.openxmlformats.org/officeDocument/2006/relationships/notesSlide" Target="../notesSlides/notesSlide17.xml"/><Relationship Id="rId1" Type="http://schemas.openxmlformats.org/officeDocument/2006/relationships/slideLayout" Target="../slideLayouts/slideLayout13.xml"/><Relationship Id="rId6" Type="http://schemas.openxmlformats.org/officeDocument/2006/relationships/hyperlink" Target="https://www.churchofjesuschrist.org/bc/content/ldsorg/welfare/pdf/wsrs-one-pagers-dec-2020/Stake-Welfare-and-Self-Reliance-Resource-Centers.pdf" TargetMode="External"/><Relationship Id="rId11" Type="http://schemas.openxmlformats.org/officeDocument/2006/relationships/hyperlink" Target="http://www.deseretindustries.org/" TargetMode="External"/><Relationship Id="rId5" Type="http://schemas.openxmlformats.org/officeDocument/2006/relationships/hyperlink" Target="http://www.churchofjesuschrist.org/self-reliance/course-materials/education-for-better-work" TargetMode="External"/><Relationship Id="rId10" Type="http://schemas.openxmlformats.org/officeDocument/2006/relationships/hyperlink" Target="http://www.churchofjesuschrist.org/self-reliance/pef-perpetual-education-fund" TargetMode="External"/><Relationship Id="rId4" Type="http://schemas.openxmlformats.org/officeDocument/2006/relationships/hyperlink" Target="http://www.churchofjesuschrist.org/self-reliance/course-materials/starting-and-growing-my-business" TargetMode="External"/><Relationship Id="rId9" Type="http://schemas.openxmlformats.org/officeDocument/2006/relationships/hyperlink" Target="http://www.englishconnect.org/"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addictionrecovery.churchofjesuschrist.org/spouses-and-families" TargetMode="External"/><Relationship Id="rId3" Type="http://schemas.openxmlformats.org/officeDocument/2006/relationships/hyperlink" Target="http://www.churchofjesuschrist.org/self-reliance/course-materials/emotional-resilience-self-reliance-course-video-resources" TargetMode="External"/><Relationship Id="rId7" Type="http://schemas.openxmlformats.org/officeDocument/2006/relationships/hyperlink" Target="http://addictionrecovery.churchofjesuschrist.org/" TargetMode="External"/><Relationship Id="rId2" Type="http://schemas.openxmlformats.org/officeDocument/2006/relationships/notesSlide" Target="../notesSlides/notesSlide18.xml"/><Relationship Id="rId1" Type="http://schemas.openxmlformats.org/officeDocument/2006/relationships/slideLayout" Target="../slideLayouts/slideLayout13.xml"/><Relationship Id="rId6" Type="http://schemas.openxmlformats.org/officeDocument/2006/relationships/hyperlink" Target="http://lcr.churchofjesuschrist.org/" TargetMode="External"/><Relationship Id="rId11" Type="http://schemas.openxmlformats.org/officeDocument/2006/relationships/hyperlink" Target="http://www.churchofjesuschrist.org/topics/families-and-individuals/lifes-challenges/hope-and-help" TargetMode="External"/><Relationship Id="rId5" Type="http://schemas.openxmlformats.org/officeDocument/2006/relationships/hyperlink" Target="http://providentliving.churchofjesuschrist.org/lds-family-services/counseling-services" TargetMode="External"/><Relationship Id="rId10" Type="http://schemas.openxmlformats.org/officeDocument/2006/relationships/hyperlink" Target="http://providentliving.churchofjesuschrist.org/lds-family-services/leader-resources" TargetMode="External"/><Relationship Id="rId4" Type="http://schemas.openxmlformats.org/officeDocument/2006/relationships/hyperlink" Target="https://abn.churchofjesuschrist.org/study/manual/counseling-resources?lang=eng" TargetMode="External"/><Relationship Id="rId9" Type="http://schemas.openxmlformats.org/officeDocument/2006/relationships/hyperlink" Target="http://www.churchofjesuschrist.org/topics/family/strengthening-marriages-and-families"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churchofjesuschrist.org/self-reliance/course-materials/personal-finances" TargetMode="External"/><Relationship Id="rId2" Type="http://schemas.openxmlformats.org/officeDocument/2006/relationships/notesSlide" Target="../notesSlides/notesSlide19.xml"/><Relationship Id="rId1" Type="http://schemas.openxmlformats.org/officeDocument/2006/relationships/slideLayout" Target="../slideLayouts/slideLayout13.xml"/><Relationship Id="rId6" Type="http://schemas.openxmlformats.org/officeDocument/2006/relationships/hyperlink" Target="https://abn.churchofjesuschrist.org/study/manual/stake-and-ward-preparedness?lang=eng" TargetMode="External"/><Relationship Id="rId5" Type="http://schemas.openxmlformats.org/officeDocument/2006/relationships/hyperlink" Target="http://www.churchofjesuschrist.org/life/temporal-preparedness-resources" TargetMode="External"/><Relationship Id="rId4" Type="http://schemas.openxmlformats.org/officeDocument/2006/relationships/hyperlink" Target="http://providentliving.churchofjesuschrist.org/self-reliance/home-storage-center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hyperlink" Target="http://www.justserve.org/" TargetMode="External"/><Relationship Id="rId2" Type="http://schemas.openxmlformats.org/officeDocument/2006/relationships/notesSlide" Target="../notesSlides/notesSlide20.xml"/><Relationship Id="rId1" Type="http://schemas.openxmlformats.org/officeDocument/2006/relationships/slideLayout" Target="../slideLayouts/slideLayout13.xml"/><Relationship Id="rId4" Type="http://schemas.openxmlformats.org/officeDocument/2006/relationships/hyperlink" Target="http://www.churchofjesuschrist.org/topics/humanitarian-service/helping-hand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https://abn.churchofjesuschrist.org/study/scriptures/bofm/mosiah/4.15-16?lang=eng#p15" TargetMode="External"/><Relationship Id="rId7" Type="http://schemas.openxmlformats.org/officeDocument/2006/relationships/hyperlink" Target="https://abn.churchofjesuschrist.org/study/scriptures/dc-testament/dc/81.5?lang=eng&amp;clang=eng&amp;adobe_mc_ref=https%3A%2F%2Fwww.churchofjesuschrist.org%2Fstudy%2Fscriptures%2Fdc-testament%2Fdc%2F81.5%3Flang%3Deng%26clang%3Deng%23p5&amp;adobe_mc_sdid=SDID%3D12138C090E33F6C5-6502F41EF30FCE3C%7CMCORGID%3D66C5485451E56AAE0A490D45%2540AdobeOrg%7CTS%3D1642127653#note5d"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hyperlink" Target="https://abn.churchofjesuschrist.org/study/scriptures/dc-testament/dc/81.5?lang=eng&amp;clang=eng&amp;adobe_mc_ref=https%3A%2F%2Fwww.churchofjesuschrist.org%2Fstudy%2Fscriptures%2Fdc-testament%2Fdc%2F81.5%3Flang%3Deng%26clang%3Deng%23p5&amp;adobe_mc_sdid=SDID%3D12138C090E33F6C5-6502F41EF30FCE3C%7CMCORGID%3D66C5485451E56AAE0A490D45%2540AdobeOrg%7CTS%3D1642127653#note5c" TargetMode="External"/><Relationship Id="rId5" Type="http://schemas.openxmlformats.org/officeDocument/2006/relationships/hyperlink" Target="https://abn.churchofjesuschrist.org/study/scriptures/dc-testament/dc/81.5?lang=eng&amp;clang=eng&amp;adobe_mc_ref=https%3A%2F%2Fwww.churchofjesuschrist.org%2Fstudy%2Fscriptures%2Fdc-testament%2Fdc%2F81.5%3Flang%3Deng%26clang%3Deng%23p5&amp;adobe_mc_sdid=SDID%3D12138C090E33F6C5-6502F41EF30FCE3C%7CMCORGID%3D66C5485451E56AAE0A490D45%2540AdobeOrg%7CTS%3D1642127653#note5b" TargetMode="External"/><Relationship Id="rId4" Type="http://schemas.openxmlformats.org/officeDocument/2006/relationships/hyperlink" Target="https://abn.churchofjesuschrist.org/study/scriptures/dc-testament/dc/81.5?lang=eng&amp;clang=eng&amp;adobe_mc_ref=https%3A%2F%2Fwww.churchofjesuschrist.org%2Fstudy%2Fscriptures%2Fdc-testament%2Fdc%2F81.5%3Flang%3Deng%26clang%3Deng%23p5&amp;adobe_mc_sdid=SDID%3D12138C090E33F6C5-6502F41EF30FCE3C%7CMCORGID%3D66C5485451E56AAE0A490D45%2540AdobeOrg%7CTS%3D1642127653#note5a"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s://abn.churchofjesuschrist.org/study/manual/general-handbook/22-providing-for-temporal-needs?lang=eng&amp;para=title_number52-p185#title_number52"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5"/>
          <p:cNvSpPr txBox="1">
            <a:spLocks noGrp="1"/>
          </p:cNvSpPr>
          <p:nvPr>
            <p:ph type="ctrTitle"/>
          </p:nvPr>
        </p:nvSpPr>
        <p:spPr>
          <a:xfrm>
            <a:off x="1143000" y="523374"/>
            <a:ext cx="6858000" cy="2109098"/>
          </a:xfrm>
          <a:prstGeom prst="rect">
            <a:avLst/>
          </a:prstGeom>
          <a:noFill/>
          <a:ln>
            <a:noFill/>
          </a:ln>
        </p:spPr>
        <p:txBody>
          <a:bodyPr spcFirstLastPara="1" wrap="square" lIns="68575" tIns="34275" rIns="68575" bIns="34275" anchor="b" anchorCtr="0">
            <a:normAutofit/>
          </a:bodyPr>
          <a:lstStyle/>
          <a:p>
            <a:pPr marL="0" lvl="0" indent="0" algn="ctr" rtl="0">
              <a:lnSpc>
                <a:spcPct val="90000"/>
              </a:lnSpc>
              <a:spcBef>
                <a:spcPts val="0"/>
              </a:spcBef>
              <a:spcAft>
                <a:spcPts val="0"/>
              </a:spcAft>
              <a:buClr>
                <a:schemeClr val="dk1"/>
              </a:buClr>
              <a:buSzPts val="4500"/>
              <a:buFont typeface="Calibri"/>
              <a:buNone/>
            </a:pPr>
            <a:r>
              <a:rPr lang="en"/>
              <a:t>Providing for Temporal Needs and Building Self Reliance</a:t>
            </a:r>
            <a:endParaRPr/>
          </a:p>
        </p:txBody>
      </p:sp>
      <p:sp>
        <p:nvSpPr>
          <p:cNvPr id="130" name="Google Shape;130;p25"/>
          <p:cNvSpPr txBox="1">
            <a:spLocks noGrp="1"/>
          </p:cNvSpPr>
          <p:nvPr>
            <p:ph type="subTitle" idx="1"/>
          </p:nvPr>
        </p:nvSpPr>
        <p:spPr>
          <a:xfrm>
            <a:off x="1143000" y="2701528"/>
            <a:ext cx="6858000" cy="1918598"/>
          </a:xfrm>
          <a:prstGeom prst="rect">
            <a:avLst/>
          </a:prstGeom>
          <a:noFill/>
          <a:ln>
            <a:noFill/>
          </a:ln>
        </p:spPr>
        <p:txBody>
          <a:bodyPr spcFirstLastPara="1" wrap="square" lIns="68575" tIns="34275" rIns="68575" bIns="34275" anchor="t" anchorCtr="0">
            <a:normAutofit/>
          </a:bodyPr>
          <a:lstStyle/>
          <a:p>
            <a:pPr marL="0" lvl="0" indent="0" algn="ctr" rtl="0">
              <a:lnSpc>
                <a:spcPct val="90000"/>
              </a:lnSpc>
              <a:spcBef>
                <a:spcPts val="0"/>
              </a:spcBef>
              <a:spcAft>
                <a:spcPts val="0"/>
              </a:spcAft>
              <a:buClr>
                <a:schemeClr val="dk1"/>
              </a:buClr>
              <a:buSzPts val="1800"/>
              <a:buNone/>
            </a:pPr>
            <a:endParaRPr/>
          </a:p>
          <a:p>
            <a:pPr marL="0" lvl="0" indent="0" algn="ctr" rtl="0">
              <a:lnSpc>
                <a:spcPct val="90000"/>
              </a:lnSpc>
              <a:spcBef>
                <a:spcPts val="800"/>
              </a:spcBef>
              <a:spcAft>
                <a:spcPts val="0"/>
              </a:spcAft>
              <a:buClr>
                <a:schemeClr val="dk1"/>
              </a:buClr>
              <a:buSzPts val="1800"/>
              <a:buNone/>
            </a:pPr>
            <a:r>
              <a:rPr lang="en"/>
              <a:t>Principles From the Scriptures and the General Handbook</a:t>
            </a:r>
            <a:endParaRPr/>
          </a:p>
          <a:p>
            <a:pPr marL="0" lvl="0" indent="0" algn="ctr" rtl="0">
              <a:lnSpc>
                <a:spcPct val="90000"/>
              </a:lnSpc>
              <a:spcBef>
                <a:spcPts val="800"/>
              </a:spcBef>
              <a:spcAft>
                <a:spcPts val="0"/>
              </a:spcAft>
              <a:buClr>
                <a:schemeClr val="dk1"/>
              </a:buClr>
              <a:buSzPts val="1800"/>
              <a:buNone/>
            </a:pPr>
            <a:endParaRPr/>
          </a:p>
          <a:p>
            <a:pPr marL="0" lvl="0" indent="0" algn="ctr" rtl="0">
              <a:lnSpc>
                <a:spcPct val="90000"/>
              </a:lnSpc>
              <a:spcBef>
                <a:spcPts val="800"/>
              </a:spcBef>
              <a:spcAft>
                <a:spcPts val="0"/>
              </a:spcAft>
              <a:buClr>
                <a:srgbClr val="000000"/>
              </a:buClr>
              <a:buSzPts val="1800"/>
              <a:buNone/>
            </a:pPr>
            <a:r>
              <a:rPr lang="en" b="1" i="0">
                <a:solidFill>
                  <a:srgbClr val="000000"/>
                </a:solidFill>
                <a:latin typeface="Arial"/>
                <a:ea typeface="Arial"/>
                <a:cs typeface="Arial"/>
                <a:sym typeface="Arial"/>
              </a:rPr>
              <a:t>James 1:27 </a:t>
            </a:r>
            <a:r>
              <a:rPr lang="en" b="0" i="0">
                <a:solidFill>
                  <a:srgbClr val="000000"/>
                </a:solidFill>
                <a:latin typeface="Arial"/>
                <a:ea typeface="Arial"/>
                <a:cs typeface="Arial"/>
                <a:sym typeface="Arial"/>
              </a:rPr>
              <a:t>Pure </a:t>
            </a:r>
            <a:r>
              <a:rPr lang="en" b="0" i="1" u="sng" strike="noStrike" baseline="30000">
                <a:solidFill>
                  <a:schemeClr val="hlink"/>
                </a:solidFill>
                <a:latin typeface="Arial"/>
                <a:ea typeface="Arial"/>
                <a:cs typeface="Arial"/>
                <a:sym typeface="Arial"/>
                <a:hlinkClick r:id="rId3"/>
              </a:rPr>
              <a:t>a</a:t>
            </a:r>
            <a:r>
              <a:rPr lang="en" b="0" i="0" u="sng" strike="noStrike">
                <a:solidFill>
                  <a:schemeClr val="hlink"/>
                </a:solidFill>
                <a:latin typeface="Arial"/>
                <a:ea typeface="Arial"/>
                <a:cs typeface="Arial"/>
                <a:sym typeface="Arial"/>
                <a:hlinkClick r:id="rId3"/>
              </a:rPr>
              <a:t>religion</a:t>
            </a:r>
            <a:r>
              <a:rPr lang="en" b="0" i="0">
                <a:solidFill>
                  <a:srgbClr val="000000"/>
                </a:solidFill>
                <a:latin typeface="Arial"/>
                <a:ea typeface="Arial"/>
                <a:cs typeface="Arial"/>
                <a:sym typeface="Arial"/>
              </a:rPr>
              <a:t> and undefiled before God and the Father is this, To </a:t>
            </a:r>
            <a:r>
              <a:rPr lang="en" b="0" i="1" u="sng" strike="noStrike" baseline="30000">
                <a:solidFill>
                  <a:schemeClr val="hlink"/>
                </a:solidFill>
                <a:latin typeface="Arial"/>
                <a:ea typeface="Arial"/>
                <a:cs typeface="Arial"/>
                <a:sym typeface="Arial"/>
                <a:hlinkClick r:id="rId4"/>
              </a:rPr>
              <a:t>b</a:t>
            </a:r>
            <a:r>
              <a:rPr lang="en" b="0" i="0" u="sng" strike="noStrike">
                <a:solidFill>
                  <a:schemeClr val="hlink"/>
                </a:solidFill>
                <a:latin typeface="Arial"/>
                <a:ea typeface="Arial"/>
                <a:cs typeface="Arial"/>
                <a:sym typeface="Arial"/>
                <a:hlinkClick r:id="rId4"/>
              </a:rPr>
              <a:t>visit</a:t>
            </a:r>
            <a:r>
              <a:rPr lang="en" b="0" i="0">
                <a:solidFill>
                  <a:srgbClr val="000000"/>
                </a:solidFill>
                <a:latin typeface="Arial"/>
                <a:ea typeface="Arial"/>
                <a:cs typeface="Arial"/>
                <a:sym typeface="Arial"/>
              </a:rPr>
              <a:t> the </a:t>
            </a:r>
            <a:r>
              <a:rPr lang="en" b="0" i="1" u="sng" strike="noStrike" baseline="30000">
                <a:solidFill>
                  <a:schemeClr val="hlink"/>
                </a:solidFill>
                <a:latin typeface="Arial"/>
                <a:ea typeface="Arial"/>
                <a:cs typeface="Arial"/>
                <a:sym typeface="Arial"/>
                <a:hlinkClick r:id="rId5"/>
              </a:rPr>
              <a:t>c</a:t>
            </a:r>
            <a:r>
              <a:rPr lang="en" b="0" i="0" u="sng" strike="noStrike">
                <a:solidFill>
                  <a:schemeClr val="hlink"/>
                </a:solidFill>
                <a:latin typeface="Arial"/>
                <a:ea typeface="Arial"/>
                <a:cs typeface="Arial"/>
                <a:sym typeface="Arial"/>
                <a:hlinkClick r:id="rId5"/>
              </a:rPr>
              <a:t>fatherless</a:t>
            </a:r>
            <a:r>
              <a:rPr lang="en" b="0" i="0">
                <a:solidFill>
                  <a:srgbClr val="000000"/>
                </a:solidFill>
                <a:latin typeface="Arial"/>
                <a:ea typeface="Arial"/>
                <a:cs typeface="Arial"/>
                <a:sym typeface="Arial"/>
              </a:rPr>
              <a:t> and </a:t>
            </a:r>
            <a:r>
              <a:rPr lang="en" b="0" i="1" u="sng" strike="noStrike" baseline="30000">
                <a:solidFill>
                  <a:schemeClr val="hlink"/>
                </a:solidFill>
                <a:latin typeface="Arial"/>
                <a:ea typeface="Arial"/>
                <a:cs typeface="Arial"/>
                <a:sym typeface="Arial"/>
                <a:hlinkClick r:id="rId6"/>
              </a:rPr>
              <a:t>d</a:t>
            </a:r>
            <a:r>
              <a:rPr lang="en" b="0" i="0" u="sng" strike="noStrike">
                <a:solidFill>
                  <a:schemeClr val="hlink"/>
                </a:solidFill>
                <a:latin typeface="Arial"/>
                <a:ea typeface="Arial"/>
                <a:cs typeface="Arial"/>
                <a:sym typeface="Arial"/>
                <a:hlinkClick r:id="rId6"/>
              </a:rPr>
              <a:t>widows</a:t>
            </a:r>
            <a:r>
              <a:rPr lang="en" b="0" i="0">
                <a:solidFill>
                  <a:srgbClr val="000000"/>
                </a:solidFill>
                <a:latin typeface="Arial"/>
                <a:ea typeface="Arial"/>
                <a:cs typeface="Arial"/>
                <a:sym typeface="Arial"/>
              </a:rPr>
              <a:t> in their </a:t>
            </a:r>
            <a:r>
              <a:rPr lang="en" b="0" i="1" u="sng" strike="noStrike" baseline="30000">
                <a:solidFill>
                  <a:schemeClr val="hlink"/>
                </a:solidFill>
                <a:latin typeface="Arial"/>
                <a:ea typeface="Arial"/>
                <a:cs typeface="Arial"/>
                <a:sym typeface="Arial"/>
                <a:hlinkClick r:id="rId7"/>
              </a:rPr>
              <a:t>e</a:t>
            </a:r>
            <a:r>
              <a:rPr lang="en" b="0" i="0" u="sng" strike="noStrike">
                <a:solidFill>
                  <a:schemeClr val="hlink"/>
                </a:solidFill>
                <a:latin typeface="Arial"/>
                <a:ea typeface="Arial"/>
                <a:cs typeface="Arial"/>
                <a:sym typeface="Arial"/>
                <a:hlinkClick r:id="rId7"/>
              </a:rPr>
              <a:t>affliction</a:t>
            </a:r>
            <a:r>
              <a:rPr lang="en" b="0" i="0">
                <a:solidFill>
                  <a:srgbClr val="000000"/>
                </a:solidFill>
                <a:latin typeface="Arial"/>
                <a:ea typeface="Arial"/>
                <a:cs typeface="Arial"/>
                <a:sym typeface="Arial"/>
              </a:rPr>
              <a:t>, </a:t>
            </a:r>
            <a:r>
              <a:rPr lang="en" b="0" i="1">
                <a:solidFill>
                  <a:srgbClr val="000000"/>
                </a:solidFill>
                <a:latin typeface="Arial"/>
                <a:ea typeface="Arial"/>
                <a:cs typeface="Arial"/>
                <a:sym typeface="Arial"/>
              </a:rPr>
              <a:t>and</a:t>
            </a:r>
            <a:r>
              <a:rPr lang="en" b="0" i="0">
                <a:solidFill>
                  <a:srgbClr val="000000"/>
                </a:solidFill>
                <a:latin typeface="Arial"/>
                <a:ea typeface="Arial"/>
                <a:cs typeface="Arial"/>
                <a:sym typeface="Arial"/>
              </a:rPr>
              <a:t> to keep himself </a:t>
            </a:r>
            <a:r>
              <a:rPr lang="en" b="0" i="1" u="sng" strike="noStrike" baseline="30000">
                <a:solidFill>
                  <a:schemeClr val="hlink"/>
                </a:solidFill>
                <a:latin typeface="Arial"/>
                <a:ea typeface="Arial"/>
                <a:cs typeface="Arial"/>
                <a:sym typeface="Arial"/>
                <a:hlinkClick r:id="rId8"/>
              </a:rPr>
              <a:t>f</a:t>
            </a:r>
            <a:r>
              <a:rPr lang="en" b="0" i="0" u="sng" strike="noStrike">
                <a:solidFill>
                  <a:schemeClr val="hlink"/>
                </a:solidFill>
                <a:latin typeface="Arial"/>
                <a:ea typeface="Arial"/>
                <a:cs typeface="Arial"/>
                <a:sym typeface="Arial"/>
                <a:hlinkClick r:id="rId8"/>
              </a:rPr>
              <a:t>unspotted</a:t>
            </a:r>
            <a:r>
              <a:rPr lang="en" b="0" i="0">
                <a:solidFill>
                  <a:srgbClr val="000000"/>
                </a:solidFill>
                <a:latin typeface="Arial"/>
                <a:ea typeface="Arial"/>
                <a:cs typeface="Arial"/>
                <a:sym typeface="Arial"/>
              </a:rPr>
              <a:t> from </a:t>
            </a:r>
            <a:r>
              <a:rPr lang="en" b="0" i="1" u="sng" strike="noStrike" baseline="30000">
                <a:solidFill>
                  <a:schemeClr val="hlink"/>
                </a:solidFill>
                <a:latin typeface="Arial"/>
                <a:ea typeface="Arial"/>
                <a:cs typeface="Arial"/>
                <a:sym typeface="Arial"/>
                <a:hlinkClick r:id="rId9"/>
              </a:rPr>
              <a:t>g</a:t>
            </a:r>
            <a:r>
              <a:rPr lang="en" b="0" i="0" u="sng" strike="noStrike">
                <a:solidFill>
                  <a:schemeClr val="hlink"/>
                </a:solidFill>
                <a:latin typeface="Arial"/>
                <a:ea typeface="Arial"/>
                <a:cs typeface="Arial"/>
                <a:sym typeface="Arial"/>
                <a:hlinkClick r:id="rId9"/>
              </a:rPr>
              <a:t>the</a:t>
            </a:r>
            <a:r>
              <a:rPr lang="en" b="0" i="0">
                <a:solidFill>
                  <a:srgbClr val="000000"/>
                </a:solidFill>
                <a:latin typeface="Arial"/>
                <a:ea typeface="Arial"/>
                <a:cs typeface="Arial"/>
                <a:sym typeface="Arial"/>
              </a:rPr>
              <a:t> </a:t>
            </a:r>
            <a:r>
              <a:rPr lang="en" b="0" i="1" u="sng" strike="noStrike" baseline="30000">
                <a:solidFill>
                  <a:schemeClr val="hlink"/>
                </a:solidFill>
                <a:latin typeface="Arial"/>
                <a:ea typeface="Arial"/>
                <a:cs typeface="Arial"/>
                <a:sym typeface="Arial"/>
                <a:hlinkClick r:id="rId10"/>
              </a:rPr>
              <a:t>h</a:t>
            </a:r>
            <a:r>
              <a:rPr lang="en" b="0" i="0" u="sng" strike="noStrike">
                <a:solidFill>
                  <a:schemeClr val="hlink"/>
                </a:solidFill>
                <a:latin typeface="Arial"/>
                <a:ea typeface="Arial"/>
                <a:cs typeface="Arial"/>
                <a:sym typeface="Arial"/>
                <a:hlinkClick r:id="rId10"/>
              </a:rPr>
              <a:t>world</a:t>
            </a:r>
            <a:r>
              <a:rPr lang="en" b="0" i="0">
                <a:solidFill>
                  <a:srgbClr val="000000"/>
                </a:solidFill>
                <a:latin typeface="Arial"/>
                <a:ea typeface="Arial"/>
                <a:cs typeface="Arial"/>
                <a:sym typeface="Arial"/>
              </a:rPr>
              <a:t>.</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34"/>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rgbClr val="000000"/>
              </a:buClr>
              <a:buSzPts val="3300"/>
              <a:buFont typeface="Arial"/>
              <a:buNone/>
            </a:pPr>
            <a:r>
              <a:rPr lang="en" b="1" i="0">
                <a:solidFill>
                  <a:srgbClr val="000000"/>
                </a:solidFill>
                <a:latin typeface="Arial"/>
                <a:ea typeface="Arial"/>
                <a:cs typeface="Arial"/>
                <a:sym typeface="Arial"/>
              </a:rPr>
              <a:t>Stake Relief Society Presidency</a:t>
            </a:r>
            <a:endParaRPr/>
          </a:p>
        </p:txBody>
      </p:sp>
      <p:sp>
        <p:nvSpPr>
          <p:cNvPr id="183" name="Google Shape;183;p34"/>
          <p:cNvSpPr txBox="1">
            <a:spLocks noGrp="1"/>
          </p:cNvSpPr>
          <p:nvPr>
            <p:ph type="body" idx="1"/>
          </p:nvPr>
        </p:nvSpPr>
        <p:spPr>
          <a:xfrm>
            <a:off x="628650" y="1369219"/>
            <a:ext cx="7886700" cy="3263504"/>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Clr>
                <a:srgbClr val="000000"/>
              </a:buClr>
              <a:buSzPts val="2100"/>
              <a:buNone/>
            </a:pPr>
            <a:r>
              <a:rPr lang="en" b="0" i="0">
                <a:solidFill>
                  <a:srgbClr val="000000"/>
                </a:solidFill>
                <a:latin typeface="Arial"/>
                <a:ea typeface="Arial"/>
                <a:cs typeface="Arial"/>
                <a:sym typeface="Arial"/>
              </a:rPr>
              <a:t>The stake Relief Society presidency supports ward Relief Society presidencies in their responsibility to care for those in need and help them build self-reliance (see </a:t>
            </a:r>
            <a:r>
              <a:rPr lang="en" b="0" i="0" u="sng" strike="noStrike">
                <a:solidFill>
                  <a:schemeClr val="hlink"/>
                </a:solidFill>
                <a:latin typeface="Arial"/>
                <a:ea typeface="Arial"/>
                <a:cs typeface="Arial"/>
                <a:sym typeface="Arial"/>
                <a:hlinkClick r:id="rId3"/>
              </a:rPr>
              <a:t>22.6.2</a:t>
            </a:r>
            <a:r>
              <a:rPr lang="en" b="0" i="0">
                <a:solidFill>
                  <a:srgbClr val="000000"/>
                </a:solidFill>
                <a:latin typeface="Arial"/>
                <a:ea typeface="Arial"/>
                <a:cs typeface="Arial"/>
                <a:sym typeface="Arial"/>
              </a:rPr>
              <a:t>).</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35"/>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rgbClr val="000000"/>
              </a:buClr>
              <a:buSzPts val="3300"/>
              <a:buFont typeface="Arial"/>
              <a:buNone/>
            </a:pPr>
            <a:r>
              <a:rPr lang="en" b="1" i="0">
                <a:solidFill>
                  <a:srgbClr val="000000"/>
                </a:solidFill>
                <a:latin typeface="Arial"/>
                <a:ea typeface="Arial"/>
                <a:cs typeface="Arial"/>
                <a:sym typeface="Arial"/>
              </a:rPr>
              <a:t>Stake Welfare and Self-Reliance Specialists</a:t>
            </a:r>
            <a:endParaRPr/>
          </a:p>
        </p:txBody>
      </p:sp>
      <p:sp>
        <p:nvSpPr>
          <p:cNvPr id="189" name="Google Shape;189;p35"/>
          <p:cNvSpPr txBox="1">
            <a:spLocks noGrp="1"/>
          </p:cNvSpPr>
          <p:nvPr>
            <p:ph type="body" idx="1"/>
          </p:nvPr>
        </p:nvSpPr>
        <p:spPr>
          <a:xfrm>
            <a:off x="628650" y="1369219"/>
            <a:ext cx="7886700" cy="3263504"/>
          </a:xfrm>
          <a:prstGeom prst="rect">
            <a:avLst/>
          </a:prstGeom>
          <a:noFill/>
          <a:ln>
            <a:noFill/>
          </a:ln>
        </p:spPr>
        <p:txBody>
          <a:bodyPr spcFirstLastPara="1" wrap="square" lIns="68575" tIns="34275" rIns="68575" bIns="34275" anchor="t" anchorCtr="0">
            <a:normAutofit fontScale="92500" lnSpcReduction="20000"/>
          </a:bodyPr>
          <a:lstStyle/>
          <a:p>
            <a:pPr marL="0" lvl="0" indent="0" algn="l" rtl="0">
              <a:lnSpc>
                <a:spcPct val="90000"/>
              </a:lnSpc>
              <a:spcBef>
                <a:spcPts val="0"/>
              </a:spcBef>
              <a:spcAft>
                <a:spcPts val="0"/>
              </a:spcAft>
              <a:buClr>
                <a:srgbClr val="000000"/>
              </a:buClr>
              <a:buSzPct val="100000"/>
              <a:buNone/>
            </a:pPr>
            <a:r>
              <a:rPr lang="en" b="0" i="0">
                <a:solidFill>
                  <a:srgbClr val="000000"/>
                </a:solidFill>
                <a:latin typeface="Arial"/>
                <a:ea typeface="Arial"/>
                <a:cs typeface="Arial"/>
                <a:sym typeface="Arial"/>
              </a:rPr>
              <a:t>As needed, the stake presidency may call individuals or couples as stake welfare and self-reliance specialists. They support stake leaders in their efforts to care for others and help them become more self-reliant.</a:t>
            </a:r>
            <a:endParaRPr/>
          </a:p>
          <a:p>
            <a:pPr marL="177800" lvl="0" indent="-174148" algn="l" rtl="0">
              <a:lnSpc>
                <a:spcPct val="90000"/>
              </a:lnSpc>
              <a:spcBef>
                <a:spcPts val="800"/>
              </a:spcBef>
              <a:spcAft>
                <a:spcPts val="0"/>
              </a:spcAft>
              <a:buClr>
                <a:srgbClr val="000000"/>
              </a:buClr>
              <a:buSzPct val="100000"/>
              <a:buFont typeface="Arial"/>
              <a:buChar char="•"/>
            </a:pPr>
            <a:r>
              <a:rPr lang="en" b="0" i="0">
                <a:solidFill>
                  <a:srgbClr val="000000"/>
                </a:solidFill>
                <a:latin typeface="Arial"/>
                <a:ea typeface="Arial"/>
                <a:cs typeface="Arial"/>
                <a:sym typeface="Arial"/>
              </a:rPr>
              <a:t>Help coordinate or facilitate </a:t>
            </a:r>
            <a:r>
              <a:rPr lang="en" b="0" i="0" u="sng" strike="noStrike">
                <a:solidFill>
                  <a:schemeClr val="hlink"/>
                </a:solidFill>
                <a:latin typeface="Arial"/>
                <a:ea typeface="Arial"/>
                <a:cs typeface="Arial"/>
                <a:sym typeface="Arial"/>
                <a:hlinkClick r:id="rId3"/>
              </a:rPr>
              <a:t>self-reliance groups</a:t>
            </a:r>
            <a:r>
              <a:rPr lang="en" b="0" i="0">
                <a:solidFill>
                  <a:srgbClr val="000000"/>
                </a:solidFill>
                <a:latin typeface="Arial"/>
                <a:ea typeface="Arial"/>
                <a:cs typeface="Arial"/>
                <a:sym typeface="Arial"/>
              </a:rPr>
              <a:t> or </a:t>
            </a:r>
            <a:r>
              <a:rPr lang="en" b="0" i="0" u="sng" strike="noStrike">
                <a:solidFill>
                  <a:schemeClr val="hlink"/>
                </a:solidFill>
                <a:latin typeface="Arial"/>
                <a:ea typeface="Arial"/>
                <a:cs typeface="Arial"/>
                <a:sym typeface="Arial"/>
                <a:hlinkClick r:id="rId4"/>
              </a:rPr>
              <a:t>addiction recovery groups</a:t>
            </a:r>
            <a:r>
              <a:rPr lang="en" b="0" i="0">
                <a:solidFill>
                  <a:srgbClr val="000000"/>
                </a:solidFill>
                <a:latin typeface="Arial"/>
                <a:ea typeface="Arial"/>
                <a:cs typeface="Arial"/>
                <a:sym typeface="Arial"/>
              </a:rPr>
              <a:t>. These groups are generally organized by stake or ward councils.</a:t>
            </a:r>
            <a:endParaRPr/>
          </a:p>
          <a:p>
            <a:pPr marL="177800" lvl="0" indent="-174148" algn="l" rtl="0">
              <a:lnSpc>
                <a:spcPct val="90000"/>
              </a:lnSpc>
              <a:spcBef>
                <a:spcPts val="800"/>
              </a:spcBef>
              <a:spcAft>
                <a:spcPts val="0"/>
              </a:spcAft>
              <a:buClr>
                <a:srgbClr val="000000"/>
              </a:buClr>
              <a:buSzPct val="100000"/>
              <a:buFont typeface="Arial"/>
              <a:buChar char="•"/>
            </a:pPr>
            <a:r>
              <a:rPr lang="en" b="0" i="0">
                <a:solidFill>
                  <a:srgbClr val="000000"/>
                </a:solidFill>
                <a:latin typeface="Arial"/>
                <a:ea typeface="Arial"/>
                <a:cs typeface="Arial"/>
                <a:sym typeface="Arial"/>
              </a:rPr>
              <a:t>Help members find employment or educational opportunities.</a:t>
            </a:r>
            <a:endParaRPr/>
          </a:p>
          <a:p>
            <a:pPr marL="177800" lvl="0" indent="-174148" algn="l" rtl="0">
              <a:lnSpc>
                <a:spcPct val="90000"/>
              </a:lnSpc>
              <a:spcBef>
                <a:spcPts val="800"/>
              </a:spcBef>
              <a:spcAft>
                <a:spcPts val="0"/>
              </a:spcAft>
              <a:buClr>
                <a:srgbClr val="000000"/>
              </a:buClr>
              <a:buSzPct val="100000"/>
              <a:buFont typeface="Arial"/>
              <a:buChar char="•"/>
            </a:pPr>
            <a:r>
              <a:rPr lang="en" b="0" i="0">
                <a:solidFill>
                  <a:srgbClr val="000000"/>
                </a:solidFill>
                <a:latin typeface="Arial"/>
                <a:ea typeface="Arial"/>
                <a:cs typeface="Arial"/>
                <a:sym typeface="Arial"/>
              </a:rPr>
              <a:t>Serve as </a:t>
            </a:r>
            <a:r>
              <a:rPr lang="en" b="0" i="0" u="sng" strike="noStrike">
                <a:solidFill>
                  <a:schemeClr val="hlink"/>
                </a:solidFill>
                <a:latin typeface="Arial"/>
                <a:ea typeface="Arial"/>
                <a:cs typeface="Arial"/>
                <a:sym typeface="Arial"/>
                <a:hlinkClick r:id="rId5"/>
              </a:rPr>
              <a:t>BYU–Pathway Worldwide service missionaries or volunteers</a:t>
            </a:r>
            <a:r>
              <a:rPr lang="en" b="0" i="0">
                <a:solidFill>
                  <a:srgbClr val="000000"/>
                </a:solidFill>
                <a:latin typeface="Arial"/>
                <a:ea typeface="Arial"/>
                <a:cs typeface="Arial"/>
                <a:sym typeface="Arial"/>
              </a:rPr>
              <a:t>.</a:t>
            </a:r>
            <a:endParaRPr/>
          </a:p>
          <a:p>
            <a:pPr marL="177800" lvl="0" indent="-174148" algn="l" rtl="0">
              <a:lnSpc>
                <a:spcPct val="90000"/>
              </a:lnSpc>
              <a:spcBef>
                <a:spcPts val="800"/>
              </a:spcBef>
              <a:spcAft>
                <a:spcPts val="0"/>
              </a:spcAft>
              <a:buClr>
                <a:srgbClr val="000000"/>
              </a:buClr>
              <a:buSzPct val="100000"/>
              <a:buFont typeface="Arial"/>
              <a:buChar char="•"/>
            </a:pPr>
            <a:r>
              <a:rPr lang="en" b="0" i="0">
                <a:solidFill>
                  <a:srgbClr val="000000"/>
                </a:solidFill>
                <a:latin typeface="Arial"/>
                <a:ea typeface="Arial"/>
                <a:cs typeface="Arial"/>
                <a:sym typeface="Arial"/>
              </a:rPr>
              <a:t>Provide ideas and resources to help stake members increase their temporal preparedness (see </a:t>
            </a:r>
            <a:r>
              <a:rPr lang="en" b="0" i="0" u="sng" strike="noStrike">
                <a:solidFill>
                  <a:schemeClr val="hlink"/>
                </a:solidFill>
                <a:latin typeface="Arial"/>
                <a:ea typeface="Arial"/>
                <a:cs typeface="Arial"/>
                <a:sym typeface="Arial"/>
                <a:hlinkClick r:id="rId6"/>
              </a:rPr>
              <a:t>22.1.4</a:t>
            </a:r>
            <a:r>
              <a:rPr lang="en" b="0" i="0">
                <a:solidFill>
                  <a:srgbClr val="000000"/>
                </a:solidFill>
                <a:latin typeface="Arial"/>
                <a:ea typeface="Arial"/>
                <a:cs typeface="Arial"/>
                <a:sym typeface="Arial"/>
              </a:rPr>
              <a:t>).</a:t>
            </a:r>
            <a:endParaRPr/>
          </a:p>
          <a:p>
            <a:pPr marL="177800" lvl="0" indent="-174148" algn="l" rtl="0">
              <a:lnSpc>
                <a:spcPct val="90000"/>
              </a:lnSpc>
              <a:spcBef>
                <a:spcPts val="800"/>
              </a:spcBef>
              <a:spcAft>
                <a:spcPts val="0"/>
              </a:spcAft>
              <a:buClr>
                <a:srgbClr val="000000"/>
              </a:buClr>
              <a:buSzPct val="100000"/>
              <a:buFont typeface="Arial"/>
              <a:buChar char="•"/>
            </a:pPr>
            <a:r>
              <a:rPr lang="en" b="0" i="0">
                <a:solidFill>
                  <a:srgbClr val="000000"/>
                </a:solidFill>
                <a:latin typeface="Arial"/>
                <a:ea typeface="Arial"/>
                <a:cs typeface="Arial"/>
                <a:sym typeface="Arial"/>
              </a:rPr>
              <a:t>Help prepare for or respond to emergencies (see </a:t>
            </a:r>
            <a:r>
              <a:rPr lang="en" b="0" i="0" u="sng" strike="noStrike">
                <a:solidFill>
                  <a:schemeClr val="hlink"/>
                </a:solidFill>
                <a:latin typeface="Arial"/>
                <a:ea typeface="Arial"/>
                <a:cs typeface="Arial"/>
                <a:sym typeface="Arial"/>
                <a:hlinkClick r:id="rId7"/>
              </a:rPr>
              <a:t>22.9.1.3</a:t>
            </a:r>
            <a:r>
              <a:rPr lang="en" b="0" i="0">
                <a:solidFill>
                  <a:srgbClr val="000000"/>
                </a:solidFill>
                <a:latin typeface="Arial"/>
                <a:ea typeface="Arial"/>
                <a:cs typeface="Arial"/>
                <a:sym typeface="Arial"/>
              </a:rPr>
              <a:t>).</a:t>
            </a:r>
            <a:endParaRPr/>
          </a:p>
          <a:p>
            <a:pPr marL="177800" lvl="0" indent="-174148" algn="l" rtl="0">
              <a:lnSpc>
                <a:spcPct val="90000"/>
              </a:lnSpc>
              <a:spcBef>
                <a:spcPts val="800"/>
              </a:spcBef>
              <a:spcAft>
                <a:spcPts val="0"/>
              </a:spcAft>
              <a:buClr>
                <a:srgbClr val="000000"/>
              </a:buClr>
              <a:buSzPct val="100000"/>
              <a:buFont typeface="Arial"/>
              <a:buChar char="•"/>
            </a:pPr>
            <a:r>
              <a:rPr lang="en" b="0" i="0">
                <a:solidFill>
                  <a:srgbClr val="000000"/>
                </a:solidFill>
                <a:latin typeface="Arial"/>
                <a:ea typeface="Arial"/>
                <a:cs typeface="Arial"/>
                <a:sym typeface="Arial"/>
              </a:rPr>
              <a:t>Share information about available government, community, and Church resources with members (see </a:t>
            </a:r>
            <a:r>
              <a:rPr lang="en" b="0" i="0" u="sng" strike="noStrike">
                <a:solidFill>
                  <a:schemeClr val="hlink"/>
                </a:solidFill>
                <a:latin typeface="Arial"/>
                <a:ea typeface="Arial"/>
                <a:cs typeface="Arial"/>
                <a:sym typeface="Arial"/>
                <a:hlinkClick r:id="rId8"/>
              </a:rPr>
              <a:t>22.12</a:t>
            </a:r>
            <a:r>
              <a:rPr lang="en" b="0" i="0">
                <a:solidFill>
                  <a:srgbClr val="000000"/>
                </a:solidFill>
                <a:latin typeface="Arial"/>
                <a:ea typeface="Arial"/>
                <a:cs typeface="Arial"/>
                <a:sym typeface="Arial"/>
              </a:rPr>
              <a:t> and </a:t>
            </a:r>
            <a:r>
              <a:rPr lang="en" b="0" i="0" u="sng" strike="noStrike">
                <a:solidFill>
                  <a:schemeClr val="hlink"/>
                </a:solidFill>
                <a:latin typeface="Arial"/>
                <a:ea typeface="Arial"/>
                <a:cs typeface="Arial"/>
                <a:sym typeface="Arial"/>
                <a:hlinkClick r:id="rId9"/>
              </a:rPr>
              <a:t>22.13</a:t>
            </a:r>
            <a:r>
              <a:rPr lang="en" b="0" i="0">
                <a:solidFill>
                  <a:srgbClr val="000000"/>
                </a:solidFill>
                <a:latin typeface="Arial"/>
                <a:ea typeface="Arial"/>
                <a:cs typeface="Arial"/>
                <a:sym typeface="Arial"/>
              </a:rPr>
              <a:t>).</a:t>
            </a:r>
            <a:endParaRPr/>
          </a:p>
          <a:p>
            <a:pPr marL="0" lvl="0" indent="0" algn="l" rtl="0">
              <a:lnSpc>
                <a:spcPct val="90000"/>
              </a:lnSpc>
              <a:spcBef>
                <a:spcPts val="800"/>
              </a:spcBef>
              <a:spcAft>
                <a:spcPts val="0"/>
              </a:spcAft>
              <a:buClr>
                <a:schemeClr val="dk1"/>
              </a:buClr>
              <a:buSzPct val="100000"/>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36"/>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rgbClr val="000000"/>
              </a:buClr>
              <a:buSzPts val="3300"/>
              <a:buFont typeface="Arial"/>
              <a:buNone/>
            </a:pPr>
            <a:r>
              <a:rPr lang="en" b="0" i="0">
                <a:solidFill>
                  <a:srgbClr val="000000"/>
                </a:solidFill>
                <a:latin typeface="Arial"/>
                <a:ea typeface="Arial"/>
                <a:cs typeface="Arial"/>
                <a:sym typeface="Arial"/>
              </a:rPr>
              <a:t>Role of the Stake Council</a:t>
            </a:r>
            <a:endParaRPr/>
          </a:p>
        </p:txBody>
      </p:sp>
      <p:sp>
        <p:nvSpPr>
          <p:cNvPr id="195" name="Google Shape;195;p36"/>
          <p:cNvSpPr txBox="1">
            <a:spLocks noGrp="1"/>
          </p:cNvSpPr>
          <p:nvPr>
            <p:ph type="body" idx="1"/>
          </p:nvPr>
        </p:nvSpPr>
        <p:spPr>
          <a:xfrm>
            <a:off x="628650" y="1369219"/>
            <a:ext cx="7886700" cy="3263504"/>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Clr>
                <a:srgbClr val="000000"/>
              </a:buClr>
              <a:buSzPts val="2100"/>
              <a:buNone/>
            </a:pPr>
            <a:r>
              <a:rPr lang="en" b="0" i="0">
                <a:solidFill>
                  <a:srgbClr val="000000"/>
                </a:solidFill>
                <a:latin typeface="Arial"/>
                <a:ea typeface="Arial"/>
                <a:cs typeface="Arial"/>
                <a:sym typeface="Arial"/>
              </a:rPr>
              <a:t>Members of the stake council discuss the needs of stake members and plan how to help members become self-reliant (see </a:t>
            </a:r>
            <a:r>
              <a:rPr lang="en" b="0" i="0" u="sng" strike="noStrike">
                <a:solidFill>
                  <a:schemeClr val="hlink"/>
                </a:solidFill>
                <a:latin typeface="Arial"/>
                <a:ea typeface="Arial"/>
                <a:cs typeface="Arial"/>
                <a:sym typeface="Arial"/>
                <a:hlinkClick r:id="rId3"/>
              </a:rPr>
              <a:t>29.3.8</a:t>
            </a:r>
            <a:r>
              <a:rPr lang="en" b="0" i="0">
                <a:solidFill>
                  <a:srgbClr val="000000"/>
                </a:solidFill>
                <a:latin typeface="Arial"/>
                <a:ea typeface="Arial"/>
                <a:cs typeface="Arial"/>
                <a:sym typeface="Arial"/>
              </a:rPr>
              <a:t>). They identify resources in the community and stake that can help ward leaders care for the temporal and emotional needs of their members (see </a:t>
            </a:r>
            <a:r>
              <a:rPr lang="en" b="0" i="0" u="sng" strike="noStrike">
                <a:solidFill>
                  <a:schemeClr val="hlink"/>
                </a:solidFill>
                <a:latin typeface="Arial"/>
                <a:ea typeface="Arial"/>
                <a:cs typeface="Arial"/>
                <a:sym typeface="Arial"/>
                <a:hlinkClick r:id="rId4"/>
              </a:rPr>
              <a:t>22.12</a:t>
            </a:r>
            <a:r>
              <a:rPr lang="en" b="0" i="0">
                <a:solidFill>
                  <a:srgbClr val="000000"/>
                </a:solidFill>
                <a:latin typeface="Arial"/>
                <a:ea typeface="Arial"/>
                <a:cs typeface="Arial"/>
                <a:sym typeface="Arial"/>
              </a:rPr>
              <a:t> and </a:t>
            </a:r>
            <a:r>
              <a:rPr lang="en" b="0" i="0" u="sng" strike="noStrike">
                <a:solidFill>
                  <a:schemeClr val="hlink"/>
                </a:solidFill>
                <a:latin typeface="Arial"/>
                <a:ea typeface="Arial"/>
                <a:cs typeface="Arial"/>
                <a:sym typeface="Arial"/>
                <a:hlinkClick r:id="rId5"/>
              </a:rPr>
              <a:t>22.13</a:t>
            </a:r>
            <a:r>
              <a:rPr lang="en" b="0" i="0">
                <a:solidFill>
                  <a:srgbClr val="000000"/>
                </a:solidFill>
                <a:latin typeface="Arial"/>
                <a:ea typeface="Arial"/>
                <a:cs typeface="Arial"/>
                <a:sym typeface="Arial"/>
              </a:rPr>
              <a:t>). They develop and maintain a simple written plan for the stake to respond to emergencies (see “</a:t>
            </a:r>
            <a:r>
              <a:rPr lang="en" b="0" i="0" u="sng" strike="noStrike">
                <a:solidFill>
                  <a:schemeClr val="hlink"/>
                </a:solidFill>
                <a:latin typeface="Arial"/>
                <a:ea typeface="Arial"/>
                <a:cs typeface="Arial"/>
                <a:sym typeface="Arial"/>
                <a:hlinkClick r:id="rId6"/>
              </a:rPr>
              <a:t>Stake and Ward Preparedness</a:t>
            </a:r>
            <a:r>
              <a:rPr lang="en" b="0" i="0">
                <a:solidFill>
                  <a:srgbClr val="000000"/>
                </a:solidFill>
                <a:latin typeface="Arial"/>
                <a:ea typeface="Arial"/>
                <a:cs typeface="Arial"/>
                <a:sym typeface="Arial"/>
              </a:rPr>
              <a:t>”). Stake councils may also plan ways of providing service in the community.</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37"/>
          <p:cNvSpPr txBox="1">
            <a:spLocks noGrp="1"/>
          </p:cNvSpPr>
          <p:nvPr>
            <p:ph type="title"/>
          </p:nvPr>
        </p:nvSpPr>
        <p:spPr>
          <a:xfrm>
            <a:off x="222975" y="694019"/>
            <a:ext cx="7886700" cy="9942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3300"/>
              <a:buFont typeface="Calibri"/>
              <a:buNone/>
            </a:pPr>
            <a:r>
              <a:rPr lang="en"/>
              <a:t>What Will We Do Differently From Now On?</a:t>
            </a:r>
            <a:endParaRPr/>
          </a:p>
        </p:txBody>
      </p:sp>
      <p:sp>
        <p:nvSpPr>
          <p:cNvPr id="201" name="Google Shape;201;p37"/>
          <p:cNvSpPr txBox="1">
            <a:spLocks noGrp="1"/>
          </p:cNvSpPr>
          <p:nvPr>
            <p:ph type="body" idx="1"/>
          </p:nvPr>
        </p:nvSpPr>
        <p:spPr>
          <a:xfrm>
            <a:off x="628650" y="1369219"/>
            <a:ext cx="7886700" cy="3263504"/>
          </a:xfrm>
          <a:prstGeom prst="rect">
            <a:avLst/>
          </a:prstGeom>
          <a:noFill/>
          <a:ln>
            <a:noFill/>
          </a:ln>
        </p:spPr>
        <p:txBody>
          <a:bodyPr spcFirstLastPara="1" wrap="square" lIns="68575" tIns="34275" rIns="68575" bIns="34275" anchor="t" anchorCtr="0">
            <a:normAutofit/>
          </a:bodyPr>
          <a:lstStyle/>
          <a:p>
            <a:pPr marL="177800" lvl="0" indent="-38100" algn="l" rtl="0">
              <a:lnSpc>
                <a:spcPct val="90000"/>
              </a:lnSpc>
              <a:spcBef>
                <a:spcPts val="0"/>
              </a:spcBef>
              <a:spcAft>
                <a:spcPts val="0"/>
              </a:spcAft>
              <a:buClr>
                <a:schemeClr val="dk1"/>
              </a:buClr>
              <a:buSzPts val="2100"/>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38"/>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3300"/>
              <a:buFont typeface="Calibri"/>
              <a:buNone/>
            </a:pPr>
            <a:r>
              <a:rPr lang="en"/>
              <a:t>APPENDICES</a:t>
            </a:r>
            <a:endParaRPr/>
          </a:p>
        </p:txBody>
      </p:sp>
      <p:sp>
        <p:nvSpPr>
          <p:cNvPr id="207" name="Google Shape;207;p38"/>
          <p:cNvSpPr txBox="1">
            <a:spLocks noGrp="1"/>
          </p:cNvSpPr>
          <p:nvPr>
            <p:ph type="body" idx="1"/>
          </p:nvPr>
        </p:nvSpPr>
        <p:spPr>
          <a:xfrm>
            <a:off x="628650" y="1369219"/>
            <a:ext cx="7886700" cy="3263504"/>
          </a:xfrm>
          <a:prstGeom prst="rect">
            <a:avLst/>
          </a:prstGeom>
          <a:noFill/>
          <a:ln>
            <a:noFill/>
          </a:ln>
        </p:spPr>
        <p:txBody>
          <a:bodyPr spcFirstLastPara="1" wrap="square" lIns="68575" tIns="34275" rIns="68575" bIns="34275" anchor="t" anchorCtr="0">
            <a:normAutofit/>
          </a:bodyPr>
          <a:lstStyle/>
          <a:p>
            <a:pPr marL="177800" lvl="0" indent="-171450" algn="l" rtl="0">
              <a:lnSpc>
                <a:spcPct val="90000"/>
              </a:lnSpc>
              <a:spcBef>
                <a:spcPts val="0"/>
              </a:spcBef>
              <a:spcAft>
                <a:spcPts val="0"/>
              </a:spcAft>
              <a:buClr>
                <a:schemeClr val="dk1"/>
              </a:buClr>
              <a:buSzPts val="2100"/>
              <a:buChar char="•"/>
            </a:pPr>
            <a:r>
              <a:rPr lang="en"/>
              <a:t>Government and Community Resources</a:t>
            </a:r>
            <a:endParaRPr/>
          </a:p>
          <a:p>
            <a:pPr marL="177800" lvl="0" indent="-171450" algn="l" rtl="0">
              <a:lnSpc>
                <a:spcPct val="90000"/>
              </a:lnSpc>
              <a:spcBef>
                <a:spcPts val="800"/>
              </a:spcBef>
              <a:spcAft>
                <a:spcPts val="0"/>
              </a:spcAft>
              <a:buClr>
                <a:schemeClr val="dk1"/>
              </a:buClr>
              <a:buSzPts val="2100"/>
              <a:buChar char="•"/>
            </a:pPr>
            <a:r>
              <a:rPr lang="en"/>
              <a:t>Church Resources – Immediate Needs</a:t>
            </a:r>
            <a:endParaRPr/>
          </a:p>
          <a:p>
            <a:pPr marL="177800" lvl="0" indent="-171450" algn="l" rtl="0">
              <a:lnSpc>
                <a:spcPct val="90000"/>
              </a:lnSpc>
              <a:spcBef>
                <a:spcPts val="800"/>
              </a:spcBef>
              <a:spcAft>
                <a:spcPts val="0"/>
              </a:spcAft>
              <a:buClr>
                <a:schemeClr val="dk1"/>
              </a:buClr>
              <a:buSzPts val="2100"/>
              <a:buChar char="•"/>
            </a:pPr>
            <a:r>
              <a:rPr lang="en"/>
              <a:t>Church Resources – Education and Employment</a:t>
            </a:r>
            <a:endParaRPr/>
          </a:p>
          <a:p>
            <a:pPr marL="177800" lvl="0" indent="-171450" algn="l" rtl="0">
              <a:lnSpc>
                <a:spcPct val="90000"/>
              </a:lnSpc>
              <a:spcBef>
                <a:spcPts val="800"/>
              </a:spcBef>
              <a:spcAft>
                <a:spcPts val="0"/>
              </a:spcAft>
              <a:buClr>
                <a:schemeClr val="dk1"/>
              </a:buClr>
              <a:buSzPts val="2100"/>
              <a:buChar char="•"/>
            </a:pPr>
            <a:r>
              <a:rPr lang="en"/>
              <a:t>Church Resources – Emotional Health</a:t>
            </a:r>
            <a:endParaRPr/>
          </a:p>
          <a:p>
            <a:pPr marL="177800" lvl="0" indent="-171450" algn="l" rtl="0">
              <a:lnSpc>
                <a:spcPct val="90000"/>
              </a:lnSpc>
              <a:spcBef>
                <a:spcPts val="800"/>
              </a:spcBef>
              <a:spcAft>
                <a:spcPts val="0"/>
              </a:spcAft>
              <a:buClr>
                <a:schemeClr val="dk1"/>
              </a:buClr>
              <a:buSzPts val="2100"/>
              <a:buChar char="•"/>
            </a:pPr>
            <a:r>
              <a:rPr lang="en"/>
              <a:t>Church Resources - Temporal Preparedness</a:t>
            </a:r>
            <a:endParaRPr/>
          </a:p>
          <a:p>
            <a:pPr marL="177800" lvl="0" indent="-171450" algn="l" rtl="0">
              <a:lnSpc>
                <a:spcPct val="90000"/>
              </a:lnSpc>
              <a:spcBef>
                <a:spcPts val="800"/>
              </a:spcBef>
              <a:spcAft>
                <a:spcPts val="0"/>
              </a:spcAft>
              <a:buClr>
                <a:schemeClr val="dk1"/>
              </a:buClr>
              <a:buSzPts val="2100"/>
              <a:buChar char="•"/>
            </a:pPr>
            <a:r>
              <a:rPr lang="en"/>
              <a:t>Church Resources – Community Service</a:t>
            </a:r>
            <a:endParaRPr/>
          </a:p>
          <a:p>
            <a:pPr marL="177800" lvl="0" indent="-38100" algn="l" rtl="0">
              <a:lnSpc>
                <a:spcPct val="90000"/>
              </a:lnSpc>
              <a:spcBef>
                <a:spcPts val="800"/>
              </a:spcBef>
              <a:spcAft>
                <a:spcPts val="0"/>
              </a:spcAft>
              <a:buClr>
                <a:schemeClr val="dk1"/>
              </a:buClr>
              <a:buSzPts val="2100"/>
              <a:buNone/>
            </a:pPr>
            <a:endParaRPr/>
          </a:p>
          <a:p>
            <a:pPr marL="177800" lvl="0" indent="-38100" algn="l" rtl="0">
              <a:lnSpc>
                <a:spcPct val="90000"/>
              </a:lnSpc>
              <a:spcBef>
                <a:spcPts val="800"/>
              </a:spcBef>
              <a:spcAft>
                <a:spcPts val="0"/>
              </a:spcAft>
              <a:buClr>
                <a:schemeClr val="dk1"/>
              </a:buClr>
              <a:buSzPts val="2100"/>
              <a:buNone/>
            </a:pPr>
            <a:endParaRPr/>
          </a:p>
          <a:p>
            <a:pPr marL="177800" lvl="0" indent="-38100" algn="l" rtl="0">
              <a:lnSpc>
                <a:spcPct val="90000"/>
              </a:lnSpc>
              <a:spcBef>
                <a:spcPts val="800"/>
              </a:spcBef>
              <a:spcAft>
                <a:spcPts val="0"/>
              </a:spcAft>
              <a:buClr>
                <a:schemeClr val="dk1"/>
              </a:buClr>
              <a:buSzPts val="2100"/>
              <a:buNone/>
            </a:pPr>
            <a:endParaRPr/>
          </a:p>
          <a:p>
            <a:pPr marL="177800" lvl="0" indent="-38100" algn="l" rtl="0">
              <a:lnSpc>
                <a:spcPct val="90000"/>
              </a:lnSpc>
              <a:spcBef>
                <a:spcPts val="800"/>
              </a:spcBef>
              <a:spcAft>
                <a:spcPts val="0"/>
              </a:spcAft>
              <a:buClr>
                <a:schemeClr val="dk1"/>
              </a:buClr>
              <a:buSzPts val="2100"/>
              <a:buNone/>
            </a:pPr>
            <a:endParaRPr/>
          </a:p>
          <a:p>
            <a:pPr marL="177800" lvl="0" indent="-38100" algn="l" rtl="0">
              <a:lnSpc>
                <a:spcPct val="90000"/>
              </a:lnSpc>
              <a:spcBef>
                <a:spcPts val="800"/>
              </a:spcBef>
              <a:spcAft>
                <a:spcPts val="0"/>
              </a:spcAft>
              <a:buClr>
                <a:schemeClr val="dk1"/>
              </a:buClr>
              <a:buSzPts val="2100"/>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39"/>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rgbClr val="000000"/>
              </a:buClr>
              <a:buSzPts val="3300"/>
              <a:buFont typeface="Arial"/>
              <a:buNone/>
            </a:pPr>
            <a:r>
              <a:rPr lang="en" b="0" i="0">
                <a:solidFill>
                  <a:srgbClr val="000000"/>
                </a:solidFill>
                <a:latin typeface="Arial"/>
                <a:ea typeface="Arial"/>
                <a:cs typeface="Arial"/>
                <a:sym typeface="Arial"/>
              </a:rPr>
              <a:t>Government and Community Resources</a:t>
            </a:r>
            <a:endParaRPr/>
          </a:p>
        </p:txBody>
      </p:sp>
      <p:sp>
        <p:nvSpPr>
          <p:cNvPr id="213" name="Google Shape;213;p39"/>
          <p:cNvSpPr txBox="1">
            <a:spLocks noGrp="1"/>
          </p:cNvSpPr>
          <p:nvPr>
            <p:ph type="body" idx="1"/>
          </p:nvPr>
        </p:nvSpPr>
        <p:spPr>
          <a:xfrm>
            <a:off x="628650" y="1369219"/>
            <a:ext cx="7886700" cy="3263504"/>
          </a:xfrm>
          <a:prstGeom prst="rect">
            <a:avLst/>
          </a:prstGeom>
          <a:noFill/>
          <a:ln>
            <a:noFill/>
          </a:ln>
        </p:spPr>
        <p:txBody>
          <a:bodyPr spcFirstLastPara="1" wrap="square" lIns="68575" tIns="34275" rIns="68575" bIns="34275" anchor="t" anchorCtr="0">
            <a:normAutofit fontScale="85000" lnSpcReduction="20000"/>
          </a:bodyPr>
          <a:lstStyle/>
          <a:p>
            <a:pPr marL="0" lvl="0" indent="0" algn="l" rtl="0">
              <a:lnSpc>
                <a:spcPct val="90000"/>
              </a:lnSpc>
              <a:spcBef>
                <a:spcPts val="0"/>
              </a:spcBef>
              <a:spcAft>
                <a:spcPts val="0"/>
              </a:spcAft>
              <a:buClr>
                <a:srgbClr val="000000"/>
              </a:buClr>
              <a:buSzPct val="100000"/>
              <a:buNone/>
            </a:pPr>
            <a:r>
              <a:rPr lang="en" sz="1700" b="0" i="0">
                <a:solidFill>
                  <a:srgbClr val="000000"/>
                </a:solidFill>
                <a:latin typeface="Arial Black"/>
                <a:ea typeface="Arial Black"/>
                <a:cs typeface="Arial Black"/>
                <a:sym typeface="Arial Black"/>
              </a:rPr>
              <a:t>In many areas, members have access to government or community resources that help with basic needs. Such resources may include:</a:t>
            </a:r>
            <a:endParaRPr/>
          </a:p>
          <a:p>
            <a:pPr marL="0" lvl="0" indent="0" algn="l" rtl="0">
              <a:lnSpc>
                <a:spcPct val="90000"/>
              </a:lnSpc>
              <a:spcBef>
                <a:spcPts val="800"/>
              </a:spcBef>
              <a:spcAft>
                <a:spcPts val="0"/>
              </a:spcAft>
              <a:buClr>
                <a:schemeClr val="dk1"/>
              </a:buClr>
              <a:buSzPct val="100000"/>
              <a:buNone/>
            </a:pPr>
            <a:endParaRPr sz="1700" b="0" i="0">
              <a:solidFill>
                <a:srgbClr val="000000"/>
              </a:solidFill>
              <a:latin typeface="Arial Black"/>
              <a:ea typeface="Arial Black"/>
              <a:cs typeface="Arial Black"/>
              <a:sym typeface="Arial Black"/>
            </a:endParaRPr>
          </a:p>
          <a:p>
            <a:pPr marL="177800" lvl="0" indent="-180657" algn="l" rtl="0">
              <a:lnSpc>
                <a:spcPct val="90000"/>
              </a:lnSpc>
              <a:spcBef>
                <a:spcPts val="800"/>
              </a:spcBef>
              <a:spcAft>
                <a:spcPts val="0"/>
              </a:spcAft>
              <a:buClr>
                <a:srgbClr val="000000"/>
              </a:buClr>
              <a:buSzPct val="100000"/>
              <a:buFont typeface="Arial"/>
              <a:buChar char="•"/>
            </a:pPr>
            <a:r>
              <a:rPr lang="en" sz="1700" b="0" i="0">
                <a:solidFill>
                  <a:srgbClr val="000000"/>
                </a:solidFill>
                <a:latin typeface="Arial Black"/>
                <a:ea typeface="Arial Black"/>
                <a:cs typeface="Arial Black"/>
                <a:sym typeface="Arial Black"/>
              </a:rPr>
              <a:t>Health care assistance.</a:t>
            </a:r>
            <a:endParaRPr/>
          </a:p>
          <a:p>
            <a:pPr marL="177800" lvl="0" indent="-180657" algn="l" rtl="0">
              <a:lnSpc>
                <a:spcPct val="90000"/>
              </a:lnSpc>
              <a:spcBef>
                <a:spcPts val="800"/>
              </a:spcBef>
              <a:spcAft>
                <a:spcPts val="0"/>
              </a:spcAft>
              <a:buClr>
                <a:srgbClr val="000000"/>
              </a:buClr>
              <a:buSzPct val="100000"/>
              <a:buFont typeface="Arial"/>
              <a:buChar char="•"/>
            </a:pPr>
            <a:r>
              <a:rPr lang="en" sz="1700" b="0" i="0">
                <a:solidFill>
                  <a:srgbClr val="000000"/>
                </a:solidFill>
                <a:latin typeface="Arial Black"/>
                <a:ea typeface="Arial Black"/>
                <a:cs typeface="Arial Black"/>
                <a:sym typeface="Arial Black"/>
              </a:rPr>
              <a:t>Food assistance.</a:t>
            </a:r>
            <a:endParaRPr/>
          </a:p>
          <a:p>
            <a:pPr marL="177800" lvl="0" indent="-180657" algn="l" rtl="0">
              <a:lnSpc>
                <a:spcPct val="90000"/>
              </a:lnSpc>
              <a:spcBef>
                <a:spcPts val="800"/>
              </a:spcBef>
              <a:spcAft>
                <a:spcPts val="0"/>
              </a:spcAft>
              <a:buClr>
                <a:srgbClr val="000000"/>
              </a:buClr>
              <a:buSzPct val="100000"/>
              <a:buFont typeface="Arial"/>
              <a:buChar char="•"/>
            </a:pPr>
            <a:r>
              <a:rPr lang="en" sz="1700" b="0" i="0">
                <a:solidFill>
                  <a:srgbClr val="000000"/>
                </a:solidFill>
                <a:latin typeface="Arial Black"/>
                <a:ea typeface="Arial Black"/>
                <a:cs typeface="Arial Black"/>
                <a:sym typeface="Arial Black"/>
              </a:rPr>
              <a:t>Job training and placement services.</a:t>
            </a:r>
            <a:endParaRPr/>
          </a:p>
          <a:p>
            <a:pPr marL="177800" lvl="0" indent="-180657" algn="l" rtl="0">
              <a:lnSpc>
                <a:spcPct val="90000"/>
              </a:lnSpc>
              <a:spcBef>
                <a:spcPts val="800"/>
              </a:spcBef>
              <a:spcAft>
                <a:spcPts val="0"/>
              </a:spcAft>
              <a:buClr>
                <a:srgbClr val="000000"/>
              </a:buClr>
              <a:buSzPct val="100000"/>
              <a:buFont typeface="Arial"/>
              <a:buChar char="•"/>
            </a:pPr>
            <a:r>
              <a:rPr lang="en" sz="1700" b="0" i="0">
                <a:solidFill>
                  <a:srgbClr val="000000"/>
                </a:solidFill>
                <a:latin typeface="Arial Black"/>
                <a:ea typeface="Arial Black"/>
                <a:cs typeface="Arial Black"/>
                <a:sym typeface="Arial Black"/>
              </a:rPr>
              <a:t>Mental health services.</a:t>
            </a:r>
            <a:endParaRPr/>
          </a:p>
          <a:p>
            <a:pPr marL="177800" lvl="0" indent="-180657" algn="l" rtl="0">
              <a:lnSpc>
                <a:spcPct val="90000"/>
              </a:lnSpc>
              <a:spcBef>
                <a:spcPts val="800"/>
              </a:spcBef>
              <a:spcAft>
                <a:spcPts val="0"/>
              </a:spcAft>
              <a:buClr>
                <a:srgbClr val="000000"/>
              </a:buClr>
              <a:buSzPct val="100000"/>
              <a:buFont typeface="Arial"/>
              <a:buChar char="•"/>
            </a:pPr>
            <a:r>
              <a:rPr lang="en" sz="1700" b="0" i="0">
                <a:solidFill>
                  <a:srgbClr val="000000"/>
                </a:solidFill>
                <a:latin typeface="Arial Black"/>
                <a:ea typeface="Arial Black"/>
                <a:cs typeface="Arial Black"/>
                <a:sym typeface="Arial Black"/>
              </a:rPr>
              <a:t>Education programs.</a:t>
            </a:r>
            <a:endParaRPr/>
          </a:p>
          <a:p>
            <a:pPr marL="177800" lvl="0" indent="-180657" algn="l" rtl="0">
              <a:lnSpc>
                <a:spcPct val="90000"/>
              </a:lnSpc>
              <a:spcBef>
                <a:spcPts val="800"/>
              </a:spcBef>
              <a:spcAft>
                <a:spcPts val="0"/>
              </a:spcAft>
              <a:buClr>
                <a:srgbClr val="000000"/>
              </a:buClr>
              <a:buSzPct val="100000"/>
              <a:buFont typeface="Arial"/>
              <a:buChar char="•"/>
            </a:pPr>
            <a:r>
              <a:rPr lang="en" sz="1700" b="0" i="0">
                <a:solidFill>
                  <a:srgbClr val="000000"/>
                </a:solidFill>
                <a:latin typeface="Arial Black"/>
                <a:ea typeface="Arial Black"/>
                <a:cs typeface="Arial Black"/>
                <a:sym typeface="Arial Black"/>
              </a:rPr>
              <a:t>Senior assistance programs.</a:t>
            </a:r>
            <a:endParaRPr/>
          </a:p>
          <a:p>
            <a:pPr marL="177800" lvl="0" indent="-180657" algn="l" rtl="0">
              <a:lnSpc>
                <a:spcPct val="90000"/>
              </a:lnSpc>
              <a:spcBef>
                <a:spcPts val="800"/>
              </a:spcBef>
              <a:spcAft>
                <a:spcPts val="0"/>
              </a:spcAft>
              <a:buClr>
                <a:srgbClr val="000000"/>
              </a:buClr>
              <a:buSzPct val="100000"/>
              <a:buFont typeface="Arial"/>
              <a:buChar char="•"/>
            </a:pPr>
            <a:r>
              <a:rPr lang="en" sz="1700" b="0" i="0">
                <a:solidFill>
                  <a:srgbClr val="000000"/>
                </a:solidFill>
                <a:latin typeface="Arial Black"/>
                <a:ea typeface="Arial Black"/>
                <a:cs typeface="Arial Black"/>
                <a:sym typeface="Arial Black"/>
              </a:rPr>
              <a:t>Housing assistance.</a:t>
            </a:r>
            <a:endParaRPr/>
          </a:p>
          <a:p>
            <a:pPr marL="0" lvl="0" indent="0" algn="l" rtl="0">
              <a:lnSpc>
                <a:spcPct val="90000"/>
              </a:lnSpc>
              <a:spcBef>
                <a:spcPts val="800"/>
              </a:spcBef>
              <a:spcAft>
                <a:spcPts val="0"/>
              </a:spcAft>
              <a:buClr>
                <a:schemeClr val="dk1"/>
              </a:buClr>
              <a:buSzPct val="100000"/>
              <a:buNone/>
            </a:pPr>
            <a:endParaRPr sz="1700" b="0" i="0">
              <a:solidFill>
                <a:srgbClr val="000000"/>
              </a:solidFill>
              <a:latin typeface="Arial Black"/>
              <a:ea typeface="Arial Black"/>
              <a:cs typeface="Arial Black"/>
              <a:sym typeface="Arial Black"/>
            </a:endParaRPr>
          </a:p>
          <a:p>
            <a:pPr marL="0" lvl="0" indent="0" algn="l" rtl="0">
              <a:lnSpc>
                <a:spcPct val="90000"/>
              </a:lnSpc>
              <a:spcBef>
                <a:spcPts val="800"/>
              </a:spcBef>
              <a:spcAft>
                <a:spcPts val="0"/>
              </a:spcAft>
              <a:buClr>
                <a:srgbClr val="000000"/>
              </a:buClr>
              <a:buSzPct val="100000"/>
              <a:buNone/>
            </a:pPr>
            <a:r>
              <a:rPr lang="en" sz="1700" b="0" i="0">
                <a:solidFill>
                  <a:srgbClr val="000000"/>
                </a:solidFill>
                <a:latin typeface="Arial Black"/>
                <a:ea typeface="Arial Black"/>
                <a:cs typeface="Arial Black"/>
                <a:sym typeface="Arial Black"/>
              </a:rPr>
              <a:t>Members are encouraged to explore these resources, in addition to resources provided by the Church (see </a:t>
            </a:r>
            <a:r>
              <a:rPr lang="en" sz="1700" b="0" i="0" u="sng" strike="noStrike">
                <a:solidFill>
                  <a:schemeClr val="hlink"/>
                </a:solidFill>
                <a:latin typeface="Arial Black"/>
                <a:ea typeface="Arial Black"/>
                <a:cs typeface="Arial Black"/>
                <a:sym typeface="Arial Black"/>
                <a:hlinkClick r:id="rId3"/>
              </a:rPr>
              <a:t>22.13</a:t>
            </a:r>
            <a:r>
              <a:rPr lang="en" sz="1700" b="0" i="0">
                <a:solidFill>
                  <a:srgbClr val="000000"/>
                </a:solidFill>
                <a:latin typeface="Arial Black"/>
                <a:ea typeface="Arial Black"/>
                <a:cs typeface="Arial Black"/>
                <a:sym typeface="Arial Black"/>
              </a:rPr>
              <a:t>).</a:t>
            </a:r>
            <a:endParaRPr/>
          </a:p>
          <a:p>
            <a:pPr marL="0" lvl="0" indent="0" algn="l" rtl="0">
              <a:lnSpc>
                <a:spcPct val="90000"/>
              </a:lnSpc>
              <a:spcBef>
                <a:spcPts val="800"/>
              </a:spcBef>
              <a:spcAft>
                <a:spcPts val="0"/>
              </a:spcAft>
              <a:buClr>
                <a:schemeClr val="dk1"/>
              </a:buClr>
              <a:buSzPct val="100000"/>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40"/>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rgbClr val="000000"/>
              </a:buClr>
              <a:buSzPts val="3300"/>
              <a:buFont typeface="Arial"/>
              <a:buNone/>
            </a:pPr>
            <a:r>
              <a:rPr lang="en" b="0" i="0">
                <a:solidFill>
                  <a:srgbClr val="000000"/>
                </a:solidFill>
                <a:latin typeface="Arial"/>
                <a:ea typeface="Arial"/>
                <a:cs typeface="Arial"/>
                <a:sym typeface="Arial"/>
              </a:rPr>
              <a:t>Church Resources</a:t>
            </a:r>
            <a:endParaRPr/>
          </a:p>
        </p:txBody>
      </p:sp>
      <p:graphicFrame>
        <p:nvGraphicFramePr>
          <p:cNvPr id="219" name="Google Shape;219;p40"/>
          <p:cNvGraphicFramePr/>
          <p:nvPr/>
        </p:nvGraphicFramePr>
        <p:xfrm>
          <a:off x="1540042" y="1268124"/>
          <a:ext cx="3000000" cy="3000000"/>
        </p:xfrm>
        <a:graphic>
          <a:graphicData uri="http://schemas.openxmlformats.org/drawingml/2006/table">
            <a:tbl>
              <a:tblPr>
                <a:noFill/>
                <a:tableStyleId>{660BB26A-43EE-4707-94E9-DF0214C4808F}</a:tableStyleId>
              </a:tblPr>
              <a:tblGrid>
                <a:gridCol w="3019925">
                  <a:extLst>
                    <a:ext uri="{9D8B030D-6E8A-4147-A177-3AD203B41FA5}">
                      <a16:colId xmlns:a16="http://schemas.microsoft.com/office/drawing/2014/main" val="20000"/>
                    </a:ext>
                  </a:extLst>
                </a:gridCol>
                <a:gridCol w="3441025">
                  <a:extLst>
                    <a:ext uri="{9D8B030D-6E8A-4147-A177-3AD203B41FA5}">
                      <a16:colId xmlns:a16="http://schemas.microsoft.com/office/drawing/2014/main" val="20001"/>
                    </a:ext>
                  </a:extLst>
                </a:gridCol>
              </a:tblGrid>
              <a:tr h="210525">
                <a:tc>
                  <a:txBody>
                    <a:bodyPr/>
                    <a:lstStyle/>
                    <a:p>
                      <a:pPr marL="0" marR="0" lvl="0" indent="0" algn="l" rtl="0">
                        <a:spcBef>
                          <a:spcPts val="0"/>
                        </a:spcBef>
                        <a:spcAft>
                          <a:spcPts val="0"/>
                        </a:spcAft>
                        <a:buNone/>
                      </a:pPr>
                      <a:r>
                        <a:rPr lang="en" sz="1200" b="1" i="0" u="none" strike="noStrike" cap="none">
                          <a:solidFill>
                            <a:srgbClr val="53575B"/>
                          </a:solidFill>
                          <a:latin typeface="Arial Black"/>
                          <a:ea typeface="Arial Black"/>
                          <a:cs typeface="Arial Black"/>
                          <a:sym typeface="Arial Black"/>
                        </a:rPr>
                        <a:t>Category</a:t>
                      </a:r>
                      <a:endParaRPr sz="1100"/>
                    </a:p>
                  </a:txBody>
                  <a:tcPr marL="52625" marR="52625" marT="26325" marB="26325" anchor="ctr">
                    <a:lnL w="9525" cap="flat" cmpd="sng">
                      <a:solidFill>
                        <a:srgbClr val="000000">
                          <a:alpha val="0"/>
                        </a:srgbClr>
                      </a:solidFill>
                      <a:prstDash val="solid"/>
                      <a:round/>
                      <a:headEnd type="none" w="sm" len="sm"/>
                      <a:tailEnd type="none" w="sm" len="sm"/>
                    </a:lnL>
                    <a:lnR w="9525" cap="flat" cmpd="sng">
                      <a:solidFill>
                        <a:srgbClr val="C5C9CA"/>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rgbClr val="C5C9CA"/>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r>
                        <a:rPr lang="en" sz="1200" b="1" i="0" u="none" strike="noStrike" cap="none">
                          <a:solidFill>
                            <a:srgbClr val="53575B"/>
                          </a:solidFill>
                          <a:latin typeface="Arial Black"/>
                          <a:ea typeface="Arial Black"/>
                          <a:cs typeface="Arial Black"/>
                          <a:sym typeface="Arial Black"/>
                        </a:rPr>
                        <a:t>Resources</a:t>
                      </a:r>
                      <a:endParaRPr sz="1100"/>
                    </a:p>
                  </a:txBody>
                  <a:tcPr marL="52625" marR="52625" marT="26325" marB="26325" anchor="ctr">
                    <a:lnL w="9525" cap="flat" cmpd="sng">
                      <a:solidFill>
                        <a:srgbClr val="C5C9CA"/>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rgbClr val="C5C9CA"/>
                      </a:solidFill>
                      <a:prstDash val="solid"/>
                      <a:round/>
                      <a:headEnd type="none" w="sm" len="sm"/>
                      <a:tailEnd type="none" w="sm" len="sm"/>
                    </a:lnB>
                    <a:solidFill>
                      <a:srgbClr val="FFFFFF"/>
                    </a:solidFill>
                  </a:tcPr>
                </a:tc>
                <a:extLst>
                  <a:ext uri="{0D108BD9-81ED-4DB2-BD59-A6C34878D82A}">
                    <a16:rowId xmlns:a16="http://schemas.microsoft.com/office/drawing/2014/main" val="10000"/>
                  </a:ext>
                </a:extLst>
              </a:tr>
              <a:tr h="3052950">
                <a:tc>
                  <a:txBody>
                    <a:bodyPr/>
                    <a:lstStyle/>
                    <a:p>
                      <a:pPr marL="0" marR="0" lvl="0" indent="0" algn="l" rtl="0">
                        <a:spcBef>
                          <a:spcPts val="0"/>
                        </a:spcBef>
                        <a:spcAft>
                          <a:spcPts val="0"/>
                        </a:spcAft>
                        <a:buNone/>
                      </a:pPr>
                      <a:r>
                        <a:rPr lang="en" sz="1200" b="1" i="0" u="none" strike="noStrike" cap="none">
                          <a:solidFill>
                            <a:srgbClr val="53575B"/>
                          </a:solidFill>
                          <a:latin typeface="Arial Black"/>
                          <a:ea typeface="Arial Black"/>
                          <a:cs typeface="Arial Black"/>
                          <a:sym typeface="Arial Black"/>
                        </a:rPr>
                        <a:t>Immediate needs</a:t>
                      </a:r>
                      <a:endParaRPr sz="1100"/>
                    </a:p>
                  </a:txBody>
                  <a:tcPr marL="52625" marR="52625" marT="26325" marB="26325" anchor="ctr">
                    <a:lnL w="9525" cap="flat" cmpd="sng">
                      <a:solidFill>
                        <a:srgbClr val="000000">
                          <a:alpha val="0"/>
                        </a:srgbClr>
                      </a:solidFill>
                      <a:prstDash val="solid"/>
                      <a:round/>
                      <a:headEnd type="none" w="sm" len="sm"/>
                      <a:tailEnd type="none" w="sm" len="sm"/>
                    </a:lnL>
                    <a:lnR w="9525" cap="flat" cmpd="sng">
                      <a:solidFill>
                        <a:srgbClr val="C5C9CA"/>
                      </a:solidFill>
                      <a:prstDash val="solid"/>
                      <a:round/>
                      <a:headEnd type="none" w="sm" len="sm"/>
                      <a:tailEnd type="none" w="sm" len="sm"/>
                    </a:lnR>
                    <a:lnT w="28575" cap="flat" cmpd="sng">
                      <a:solidFill>
                        <a:srgbClr val="C5C9CA"/>
                      </a:solidFill>
                      <a:prstDash val="solid"/>
                      <a:round/>
                      <a:headEnd type="none" w="sm" len="sm"/>
                      <a:tailEnd type="none" w="sm" len="sm"/>
                    </a:lnT>
                    <a:lnB w="9525" cap="flat" cmpd="sng">
                      <a:solidFill>
                        <a:srgbClr val="C5C9CA"/>
                      </a:solidFill>
                      <a:prstDash val="solid"/>
                      <a:round/>
                      <a:headEnd type="none" w="sm" len="sm"/>
                      <a:tailEnd type="none" w="sm" len="sm"/>
                    </a:lnB>
                    <a:solidFill>
                      <a:srgbClr val="FFFFFF"/>
                    </a:solidFill>
                  </a:tcPr>
                </a:tc>
                <a:tc>
                  <a:txBody>
                    <a:bodyPr/>
                    <a:lstStyle/>
                    <a:p>
                      <a:pPr marL="0" marR="0" lvl="0" indent="-76200" algn="l" rtl="0">
                        <a:spcBef>
                          <a:spcPts val="0"/>
                        </a:spcBef>
                        <a:spcAft>
                          <a:spcPts val="0"/>
                        </a:spcAft>
                        <a:buClr>
                          <a:srgbClr val="53575B"/>
                        </a:buClr>
                        <a:buSzPts val="1200"/>
                        <a:buFont typeface="Arial"/>
                        <a:buChar char="•"/>
                      </a:pPr>
                      <a:r>
                        <a:rPr lang="en" sz="1200" b="1" i="0" u="none" strike="noStrike" cap="none">
                          <a:solidFill>
                            <a:srgbClr val="53575B"/>
                          </a:solidFill>
                          <a:latin typeface="Arial Black"/>
                          <a:ea typeface="Arial Black"/>
                          <a:cs typeface="Arial Black"/>
                          <a:sym typeface="Arial Black"/>
                        </a:rPr>
                        <a:t>The Lord’s storehouse (members’ offerings of time, talents, compassion, materials, and financial resources)</a:t>
                      </a:r>
                      <a:endParaRPr sz="1100"/>
                    </a:p>
                    <a:p>
                      <a:pPr marL="0" marR="0" lvl="0" indent="-76200" algn="l" rtl="0">
                        <a:spcBef>
                          <a:spcPts val="0"/>
                        </a:spcBef>
                        <a:spcAft>
                          <a:spcPts val="0"/>
                        </a:spcAft>
                        <a:buClr>
                          <a:srgbClr val="53575B"/>
                        </a:buClr>
                        <a:buSzPts val="1200"/>
                        <a:buFont typeface="Arial"/>
                        <a:buChar char="•"/>
                      </a:pPr>
                      <a:r>
                        <a:rPr lang="en" sz="1200" b="1" i="0" u="none" strike="noStrike" cap="none">
                          <a:solidFill>
                            <a:srgbClr val="53575B"/>
                          </a:solidFill>
                          <a:latin typeface="Arial Black"/>
                          <a:ea typeface="Arial Black"/>
                          <a:cs typeface="Arial Black"/>
                          <a:sym typeface="Arial Black"/>
                        </a:rPr>
                        <a:t>Fast offerings</a:t>
                      </a:r>
                      <a:endParaRPr sz="1100"/>
                    </a:p>
                    <a:p>
                      <a:pPr marL="0" marR="0" lvl="0" indent="-76200" algn="l" rtl="0">
                        <a:spcBef>
                          <a:spcPts val="0"/>
                        </a:spcBef>
                        <a:spcAft>
                          <a:spcPts val="0"/>
                        </a:spcAft>
                        <a:buClr>
                          <a:srgbClr val="53575B"/>
                        </a:buClr>
                        <a:buSzPts val="1200"/>
                        <a:buFont typeface="Arial"/>
                        <a:buChar char="•"/>
                      </a:pPr>
                      <a:r>
                        <a:rPr lang="en" sz="1200" b="1" i="0" u="none" strike="noStrike" cap="none">
                          <a:solidFill>
                            <a:srgbClr val="53575B"/>
                          </a:solidFill>
                          <a:latin typeface="Arial Black"/>
                          <a:ea typeface="Arial Black"/>
                          <a:cs typeface="Arial Black"/>
                          <a:sym typeface="Arial Black"/>
                        </a:rPr>
                        <a:t>Bishops’ orders for food and other basic goods through a bishops’ storehouse or grocery store.*</a:t>
                      </a:r>
                      <a:endParaRPr sz="1100"/>
                    </a:p>
                    <a:p>
                      <a:pPr marL="0" marR="0" lvl="0" indent="-76200" algn="l" rtl="0">
                        <a:spcBef>
                          <a:spcPts val="0"/>
                        </a:spcBef>
                        <a:spcAft>
                          <a:spcPts val="0"/>
                        </a:spcAft>
                        <a:buClr>
                          <a:srgbClr val="53575B"/>
                        </a:buClr>
                        <a:buSzPts val="1200"/>
                        <a:buFont typeface="Arial"/>
                        <a:buChar char="•"/>
                      </a:pPr>
                      <a:r>
                        <a:rPr lang="en" sz="1200" b="1" i="0" u="none" strike="noStrike" cap="none">
                          <a:solidFill>
                            <a:srgbClr val="53575B"/>
                          </a:solidFill>
                          <a:latin typeface="Arial Black"/>
                          <a:ea typeface="Arial Black"/>
                          <a:cs typeface="Arial Black"/>
                          <a:sym typeface="Arial Black"/>
                        </a:rPr>
                        <a:t>Bishops’ orders for clothing or household items through a Deseret Industries store.*</a:t>
                      </a:r>
                      <a:endParaRPr sz="1100"/>
                    </a:p>
                    <a:p>
                      <a:pPr marL="0" marR="0" lvl="0" indent="0" algn="l" rtl="0">
                        <a:spcBef>
                          <a:spcPts val="0"/>
                        </a:spcBef>
                        <a:spcAft>
                          <a:spcPts val="0"/>
                        </a:spcAft>
                        <a:buNone/>
                      </a:pPr>
                      <a:r>
                        <a:rPr lang="en" sz="1200" b="1" i="0" u="none" strike="noStrike" cap="none">
                          <a:solidFill>
                            <a:srgbClr val="53575B"/>
                          </a:solidFill>
                          <a:latin typeface="Arial Black"/>
                          <a:ea typeface="Arial Black"/>
                          <a:cs typeface="Arial Black"/>
                          <a:sym typeface="Arial Black"/>
                        </a:rPr>
                        <a:t>* Bishops’ orders are placed through “</a:t>
                      </a:r>
                      <a:r>
                        <a:rPr lang="en" sz="1200" b="1" i="0" u="sng" strike="noStrike" cap="none">
                          <a:solidFill>
                            <a:schemeClr val="hlink"/>
                          </a:solidFill>
                          <a:latin typeface="Arial Black"/>
                          <a:ea typeface="Arial Black"/>
                          <a:cs typeface="Arial Black"/>
                          <a:sym typeface="Arial Black"/>
                          <a:hlinkClick r:id="rId3"/>
                        </a:rPr>
                        <a:t>Bishops’ Orders and Referrals</a:t>
                      </a:r>
                      <a:r>
                        <a:rPr lang="en" sz="1200" b="1" i="0" u="none" strike="noStrike" cap="none">
                          <a:solidFill>
                            <a:srgbClr val="53575B"/>
                          </a:solidFill>
                          <a:latin typeface="Arial Black"/>
                          <a:ea typeface="Arial Black"/>
                          <a:cs typeface="Arial Black"/>
                          <a:sym typeface="Arial Black"/>
                        </a:rPr>
                        <a:t>” in </a:t>
                      </a:r>
                      <a:r>
                        <a:rPr lang="en" sz="1200" b="1" i="0" u="sng" strike="noStrike" cap="none">
                          <a:solidFill>
                            <a:schemeClr val="hlink"/>
                          </a:solidFill>
                          <a:latin typeface="Arial Black"/>
                          <a:ea typeface="Arial Black"/>
                          <a:cs typeface="Arial Black"/>
                          <a:sym typeface="Arial Black"/>
                          <a:hlinkClick r:id="rId3"/>
                        </a:rPr>
                        <a:t>LCR</a:t>
                      </a:r>
                      <a:r>
                        <a:rPr lang="en" sz="1200" b="1" i="0" u="none" strike="noStrike" cap="none">
                          <a:solidFill>
                            <a:srgbClr val="53575B"/>
                          </a:solidFill>
                          <a:latin typeface="Arial Black"/>
                          <a:ea typeface="Arial Black"/>
                          <a:cs typeface="Arial Black"/>
                          <a:sym typeface="Arial Black"/>
                        </a:rPr>
                        <a:t>.</a:t>
                      </a:r>
                      <a:endParaRPr sz="1100"/>
                    </a:p>
                  </a:txBody>
                  <a:tcPr marL="52625" marR="52625" marT="26325" marB="26325" anchor="ctr">
                    <a:lnL w="9525" cap="flat" cmpd="sng">
                      <a:solidFill>
                        <a:srgbClr val="C5C9CA"/>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28575" cap="flat" cmpd="sng">
                      <a:solidFill>
                        <a:srgbClr val="C5C9CA"/>
                      </a:solidFill>
                      <a:prstDash val="solid"/>
                      <a:round/>
                      <a:headEnd type="none" w="sm" len="sm"/>
                      <a:tailEnd type="none" w="sm" len="sm"/>
                    </a:lnT>
                    <a:lnB w="9525" cap="flat" cmpd="sng">
                      <a:solidFill>
                        <a:srgbClr val="C5C9CA"/>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41"/>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rgbClr val="000000"/>
              </a:buClr>
              <a:buSzPts val="3300"/>
              <a:buFont typeface="Arial"/>
              <a:buNone/>
            </a:pPr>
            <a:r>
              <a:rPr lang="en" b="0" i="0">
                <a:solidFill>
                  <a:srgbClr val="000000"/>
                </a:solidFill>
                <a:latin typeface="Arial"/>
                <a:ea typeface="Arial"/>
                <a:cs typeface="Arial"/>
                <a:sym typeface="Arial"/>
              </a:rPr>
              <a:t>Church Resources</a:t>
            </a:r>
            <a:endParaRPr/>
          </a:p>
        </p:txBody>
      </p:sp>
      <p:graphicFrame>
        <p:nvGraphicFramePr>
          <p:cNvPr id="225" name="Google Shape;225;p41"/>
          <p:cNvGraphicFramePr/>
          <p:nvPr/>
        </p:nvGraphicFramePr>
        <p:xfrm>
          <a:off x="628651" y="1268124"/>
          <a:ext cx="3000000" cy="3000000"/>
        </p:xfrm>
        <a:graphic>
          <a:graphicData uri="http://schemas.openxmlformats.org/drawingml/2006/table">
            <a:tbl>
              <a:tblPr>
                <a:noFill/>
                <a:tableStyleId>{660BB26A-43EE-4707-94E9-DF0214C4808F}</a:tableStyleId>
              </a:tblPr>
              <a:tblGrid>
                <a:gridCol w="3356925">
                  <a:extLst>
                    <a:ext uri="{9D8B030D-6E8A-4147-A177-3AD203B41FA5}">
                      <a16:colId xmlns:a16="http://schemas.microsoft.com/office/drawing/2014/main" val="20000"/>
                    </a:ext>
                  </a:extLst>
                </a:gridCol>
                <a:gridCol w="4051500">
                  <a:extLst>
                    <a:ext uri="{9D8B030D-6E8A-4147-A177-3AD203B41FA5}">
                      <a16:colId xmlns:a16="http://schemas.microsoft.com/office/drawing/2014/main" val="20001"/>
                    </a:ext>
                  </a:extLst>
                </a:gridCol>
              </a:tblGrid>
              <a:tr h="210525">
                <a:tc>
                  <a:txBody>
                    <a:bodyPr/>
                    <a:lstStyle/>
                    <a:p>
                      <a:pPr marL="0" marR="0" lvl="0" indent="0" algn="l" rtl="0">
                        <a:spcBef>
                          <a:spcPts val="0"/>
                        </a:spcBef>
                        <a:spcAft>
                          <a:spcPts val="0"/>
                        </a:spcAft>
                        <a:buNone/>
                      </a:pPr>
                      <a:r>
                        <a:rPr lang="en" sz="1200" b="1" i="0" u="none" strike="noStrike" cap="none">
                          <a:solidFill>
                            <a:srgbClr val="53575B"/>
                          </a:solidFill>
                          <a:latin typeface="Arial Black"/>
                          <a:ea typeface="Arial Black"/>
                          <a:cs typeface="Arial Black"/>
                          <a:sym typeface="Arial Black"/>
                        </a:rPr>
                        <a:t>Category</a:t>
                      </a:r>
                      <a:endParaRPr sz="1100"/>
                    </a:p>
                  </a:txBody>
                  <a:tcPr marL="52625" marR="52625" marT="26325" marB="26325" anchor="ctr">
                    <a:lnL w="9525" cap="flat" cmpd="sng">
                      <a:solidFill>
                        <a:srgbClr val="000000">
                          <a:alpha val="0"/>
                        </a:srgbClr>
                      </a:solidFill>
                      <a:prstDash val="solid"/>
                      <a:round/>
                      <a:headEnd type="none" w="sm" len="sm"/>
                      <a:tailEnd type="none" w="sm" len="sm"/>
                    </a:lnL>
                    <a:lnR w="9525" cap="flat" cmpd="sng">
                      <a:solidFill>
                        <a:srgbClr val="C5C9CA"/>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rgbClr val="C5C9CA"/>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r>
                        <a:rPr lang="en" sz="1200" b="1" i="0" u="none" strike="noStrike" cap="none">
                          <a:solidFill>
                            <a:srgbClr val="53575B"/>
                          </a:solidFill>
                          <a:latin typeface="Arial Black"/>
                          <a:ea typeface="Arial Black"/>
                          <a:cs typeface="Arial Black"/>
                          <a:sym typeface="Arial Black"/>
                        </a:rPr>
                        <a:t>Resources</a:t>
                      </a:r>
                      <a:endParaRPr sz="1100"/>
                    </a:p>
                  </a:txBody>
                  <a:tcPr marL="52625" marR="52625" marT="26325" marB="26325" anchor="ctr">
                    <a:lnL w="9525" cap="flat" cmpd="sng">
                      <a:solidFill>
                        <a:srgbClr val="C5C9CA"/>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rgbClr val="C5C9CA"/>
                      </a:solidFill>
                      <a:prstDash val="solid"/>
                      <a:round/>
                      <a:headEnd type="none" w="sm" len="sm"/>
                      <a:tailEnd type="none" w="sm" len="sm"/>
                    </a:lnB>
                    <a:solidFill>
                      <a:srgbClr val="FFFFFF"/>
                    </a:solidFill>
                  </a:tcPr>
                </a:tc>
                <a:extLst>
                  <a:ext uri="{0D108BD9-81ED-4DB2-BD59-A6C34878D82A}">
                    <a16:rowId xmlns:a16="http://schemas.microsoft.com/office/drawing/2014/main" val="10000"/>
                  </a:ext>
                </a:extLst>
              </a:tr>
              <a:tr h="3052950">
                <a:tc>
                  <a:txBody>
                    <a:bodyPr/>
                    <a:lstStyle/>
                    <a:p>
                      <a:pPr marL="0" marR="0" lvl="0" indent="0" algn="l" rtl="0">
                        <a:spcBef>
                          <a:spcPts val="0"/>
                        </a:spcBef>
                        <a:spcAft>
                          <a:spcPts val="0"/>
                        </a:spcAft>
                        <a:buNone/>
                      </a:pPr>
                      <a:r>
                        <a:rPr lang="en" sz="1200" b="0" i="0" u="none" strike="noStrike" cap="none">
                          <a:solidFill>
                            <a:schemeClr val="dk1"/>
                          </a:solidFill>
                          <a:latin typeface="Arial Black"/>
                          <a:ea typeface="Arial Black"/>
                          <a:cs typeface="Arial Black"/>
                          <a:sym typeface="Arial Black"/>
                        </a:rPr>
                        <a:t>Education and employment</a:t>
                      </a:r>
                      <a:endParaRPr sz="1200" b="0" i="0" u="none" strike="noStrike" cap="none">
                        <a:solidFill>
                          <a:srgbClr val="53575B"/>
                        </a:solidFill>
                        <a:latin typeface="Arial Black"/>
                        <a:ea typeface="Arial Black"/>
                        <a:cs typeface="Arial Black"/>
                        <a:sym typeface="Arial Black"/>
                      </a:endParaRPr>
                    </a:p>
                  </a:txBody>
                  <a:tcPr marL="52625" marR="52625" marT="26325" marB="26325" anchor="ctr">
                    <a:lnL w="9525" cap="flat" cmpd="sng">
                      <a:solidFill>
                        <a:srgbClr val="000000">
                          <a:alpha val="0"/>
                        </a:srgbClr>
                      </a:solidFill>
                      <a:prstDash val="solid"/>
                      <a:round/>
                      <a:headEnd type="none" w="sm" len="sm"/>
                      <a:tailEnd type="none" w="sm" len="sm"/>
                    </a:lnL>
                    <a:lnR w="9525" cap="flat" cmpd="sng">
                      <a:solidFill>
                        <a:srgbClr val="C5C9CA"/>
                      </a:solidFill>
                      <a:prstDash val="solid"/>
                      <a:round/>
                      <a:headEnd type="none" w="sm" len="sm"/>
                      <a:tailEnd type="none" w="sm" len="sm"/>
                    </a:lnR>
                    <a:lnT w="28575" cap="flat" cmpd="sng">
                      <a:solidFill>
                        <a:srgbClr val="C5C9CA"/>
                      </a:solidFill>
                      <a:prstDash val="solid"/>
                      <a:round/>
                      <a:headEnd type="none" w="sm" len="sm"/>
                      <a:tailEnd type="none" w="sm" len="sm"/>
                    </a:lnT>
                    <a:lnB w="9525" cap="flat" cmpd="sng">
                      <a:solidFill>
                        <a:srgbClr val="C5C9CA"/>
                      </a:solidFill>
                      <a:prstDash val="solid"/>
                      <a:round/>
                      <a:headEnd type="none" w="sm" len="sm"/>
                      <a:tailEnd type="none" w="sm" len="sm"/>
                    </a:lnB>
                    <a:solidFill>
                      <a:srgbClr val="FFFFFF"/>
                    </a:solidFill>
                  </a:tcPr>
                </a:tc>
                <a:tc>
                  <a:txBody>
                    <a:bodyPr/>
                    <a:lstStyle/>
                    <a:p>
                      <a:pPr marL="215900" marR="0" lvl="0" indent="-215900" algn="l" rtl="0">
                        <a:spcBef>
                          <a:spcPts val="0"/>
                        </a:spcBef>
                        <a:spcAft>
                          <a:spcPts val="0"/>
                        </a:spcAft>
                        <a:buClr>
                          <a:schemeClr val="dk1"/>
                        </a:buClr>
                        <a:buSzPts val="1200"/>
                        <a:buFont typeface="Arial"/>
                        <a:buChar char="•"/>
                      </a:pPr>
                      <a:r>
                        <a:rPr lang="en" sz="1200" b="0" i="0" u="none" strike="noStrike" cap="none">
                          <a:solidFill>
                            <a:schemeClr val="dk1"/>
                          </a:solidFill>
                          <a:latin typeface="Arial Black"/>
                          <a:ea typeface="Arial Black"/>
                          <a:cs typeface="Arial Black"/>
                          <a:sym typeface="Arial Black"/>
                        </a:rPr>
                        <a:t>Self-reliance groups (</a:t>
                      </a:r>
                      <a:r>
                        <a:rPr lang="en" sz="1200" b="0" i="0" u="sng" strike="noStrike" cap="none">
                          <a:solidFill>
                            <a:schemeClr val="hlink"/>
                          </a:solidFill>
                          <a:latin typeface="Arial Black"/>
                          <a:ea typeface="Arial Black"/>
                          <a:cs typeface="Arial Black"/>
                          <a:sym typeface="Arial Black"/>
                          <a:hlinkClick r:id="rId3"/>
                        </a:rPr>
                        <a:t>Find a Better Job</a:t>
                      </a:r>
                      <a:r>
                        <a:rPr lang="en" sz="1200" b="0" i="0" u="none" strike="noStrike" cap="none">
                          <a:solidFill>
                            <a:schemeClr val="dk1"/>
                          </a:solidFill>
                          <a:latin typeface="Arial Black"/>
                          <a:ea typeface="Arial Black"/>
                          <a:cs typeface="Arial Black"/>
                          <a:sym typeface="Arial Black"/>
                        </a:rPr>
                        <a:t>, </a:t>
                      </a:r>
                      <a:r>
                        <a:rPr lang="en" sz="1200" b="0" i="0" u="sng" strike="noStrike" cap="none">
                          <a:solidFill>
                            <a:schemeClr val="hlink"/>
                          </a:solidFill>
                          <a:latin typeface="Arial Black"/>
                          <a:ea typeface="Arial Black"/>
                          <a:cs typeface="Arial Black"/>
                          <a:sym typeface="Arial Black"/>
                          <a:hlinkClick r:id="rId4"/>
                        </a:rPr>
                        <a:t>Starting and Growing My Business</a:t>
                      </a:r>
                      <a:r>
                        <a:rPr lang="en" sz="1200" b="0" i="0" u="none" strike="noStrike" cap="none">
                          <a:solidFill>
                            <a:schemeClr val="dk1"/>
                          </a:solidFill>
                          <a:latin typeface="Arial Black"/>
                          <a:ea typeface="Arial Black"/>
                          <a:cs typeface="Arial Black"/>
                          <a:sym typeface="Arial Black"/>
                        </a:rPr>
                        <a:t>, </a:t>
                      </a:r>
                      <a:r>
                        <a:rPr lang="en" sz="1200" b="0" i="0" u="sng" strike="noStrike" cap="none">
                          <a:solidFill>
                            <a:schemeClr val="hlink"/>
                          </a:solidFill>
                          <a:latin typeface="Arial Black"/>
                          <a:ea typeface="Arial Black"/>
                          <a:cs typeface="Arial Black"/>
                          <a:sym typeface="Arial Black"/>
                          <a:hlinkClick r:id="rId5"/>
                        </a:rPr>
                        <a:t>Education for Better Work</a:t>
                      </a:r>
                      <a:r>
                        <a:rPr lang="en" sz="1200" b="0" i="0" u="none" strike="noStrike" cap="none">
                          <a:solidFill>
                            <a:schemeClr val="dk1"/>
                          </a:solidFill>
                          <a:latin typeface="Arial Black"/>
                          <a:ea typeface="Arial Black"/>
                          <a:cs typeface="Arial Black"/>
                          <a:sym typeface="Arial Black"/>
                        </a:rPr>
                        <a:t>)</a:t>
                      </a:r>
                      <a:endParaRPr sz="1100"/>
                    </a:p>
                    <a:p>
                      <a:pPr marL="215900" marR="0" lvl="0" indent="-215900" algn="l" rtl="0">
                        <a:spcBef>
                          <a:spcPts val="0"/>
                        </a:spcBef>
                        <a:spcAft>
                          <a:spcPts val="0"/>
                        </a:spcAft>
                        <a:buClr>
                          <a:schemeClr val="dk1"/>
                        </a:buClr>
                        <a:buSzPts val="1200"/>
                        <a:buFont typeface="Arial"/>
                        <a:buChar char="•"/>
                      </a:pPr>
                      <a:r>
                        <a:rPr lang="en" sz="1200" b="0" i="0" u="sng" strike="noStrike" cap="none">
                          <a:solidFill>
                            <a:schemeClr val="hlink"/>
                          </a:solidFill>
                          <a:latin typeface="Arial Black"/>
                          <a:ea typeface="Arial Black"/>
                          <a:cs typeface="Arial Black"/>
                          <a:sym typeface="Arial Black"/>
                          <a:hlinkClick r:id="rId6"/>
                        </a:rPr>
                        <a:t>Welfare and self-reliance resource centers</a:t>
                      </a:r>
                      <a:endParaRPr sz="1200" b="0" i="0" u="none" strike="noStrike" cap="none">
                        <a:solidFill>
                          <a:schemeClr val="dk1"/>
                        </a:solidFill>
                        <a:latin typeface="Arial Black"/>
                        <a:ea typeface="Arial Black"/>
                        <a:cs typeface="Arial Black"/>
                        <a:sym typeface="Arial Black"/>
                      </a:endParaRPr>
                    </a:p>
                    <a:p>
                      <a:pPr marL="215900" marR="0" lvl="0" indent="-215900" algn="l" rtl="0">
                        <a:spcBef>
                          <a:spcPts val="0"/>
                        </a:spcBef>
                        <a:spcAft>
                          <a:spcPts val="0"/>
                        </a:spcAft>
                        <a:buClr>
                          <a:schemeClr val="dk1"/>
                        </a:buClr>
                        <a:buSzPts val="1200"/>
                        <a:buFont typeface="Arial"/>
                        <a:buChar char="•"/>
                      </a:pPr>
                      <a:r>
                        <a:rPr lang="en" sz="1200" b="0" i="0" u="sng" strike="noStrike" cap="none">
                          <a:solidFill>
                            <a:schemeClr val="hlink"/>
                          </a:solidFill>
                          <a:latin typeface="Arial Black"/>
                          <a:ea typeface="Arial Black"/>
                          <a:cs typeface="Arial Black"/>
                          <a:sym typeface="Arial Black"/>
                          <a:hlinkClick r:id="rId7"/>
                        </a:rPr>
                        <a:t>Employment centers</a:t>
                      </a:r>
                      <a:endParaRPr sz="1200" b="0" i="0" u="none" strike="noStrike" cap="none">
                        <a:solidFill>
                          <a:schemeClr val="dk1"/>
                        </a:solidFill>
                        <a:latin typeface="Arial Black"/>
                        <a:ea typeface="Arial Black"/>
                        <a:cs typeface="Arial Black"/>
                        <a:sym typeface="Arial Black"/>
                      </a:endParaRPr>
                    </a:p>
                    <a:p>
                      <a:pPr marL="215900" marR="0" lvl="0" indent="-215900" algn="l" rtl="0">
                        <a:spcBef>
                          <a:spcPts val="0"/>
                        </a:spcBef>
                        <a:spcAft>
                          <a:spcPts val="0"/>
                        </a:spcAft>
                        <a:buClr>
                          <a:schemeClr val="dk1"/>
                        </a:buClr>
                        <a:buSzPts val="1200"/>
                        <a:buFont typeface="Arial"/>
                        <a:buChar char="•"/>
                      </a:pPr>
                      <a:r>
                        <a:rPr lang="en" sz="1200" b="0" i="0" u="sng" strike="noStrike" cap="none">
                          <a:solidFill>
                            <a:schemeClr val="hlink"/>
                          </a:solidFill>
                          <a:latin typeface="Arial Black"/>
                          <a:ea typeface="Arial Black"/>
                          <a:cs typeface="Arial Black"/>
                          <a:sym typeface="Arial Black"/>
                          <a:hlinkClick r:id="rId8"/>
                        </a:rPr>
                        <a:t>BYU–Pathway Worldwide</a:t>
                      </a:r>
                      <a:endParaRPr sz="1200" b="0" i="0" u="none" strike="noStrike" cap="none">
                        <a:solidFill>
                          <a:schemeClr val="dk1"/>
                        </a:solidFill>
                        <a:latin typeface="Arial Black"/>
                        <a:ea typeface="Arial Black"/>
                        <a:cs typeface="Arial Black"/>
                        <a:sym typeface="Arial Black"/>
                      </a:endParaRPr>
                    </a:p>
                    <a:p>
                      <a:pPr marL="215900" marR="0" lvl="0" indent="-215900" algn="l" rtl="0">
                        <a:spcBef>
                          <a:spcPts val="0"/>
                        </a:spcBef>
                        <a:spcAft>
                          <a:spcPts val="0"/>
                        </a:spcAft>
                        <a:buClr>
                          <a:schemeClr val="dk1"/>
                        </a:buClr>
                        <a:buSzPts val="1200"/>
                        <a:buFont typeface="Arial"/>
                        <a:buChar char="•"/>
                      </a:pPr>
                      <a:r>
                        <a:rPr lang="en" sz="1200" b="0" i="0" u="sng" strike="noStrike" cap="none">
                          <a:solidFill>
                            <a:schemeClr val="hlink"/>
                          </a:solidFill>
                          <a:latin typeface="Arial Black"/>
                          <a:ea typeface="Arial Black"/>
                          <a:cs typeface="Arial Black"/>
                          <a:sym typeface="Arial Black"/>
                          <a:hlinkClick r:id="rId9"/>
                        </a:rPr>
                        <a:t>EnglishConnect</a:t>
                      </a:r>
                      <a:endParaRPr sz="1200" b="0" i="0" u="none" strike="noStrike" cap="none">
                        <a:solidFill>
                          <a:schemeClr val="dk1"/>
                        </a:solidFill>
                        <a:latin typeface="Arial Black"/>
                        <a:ea typeface="Arial Black"/>
                        <a:cs typeface="Arial Black"/>
                        <a:sym typeface="Arial Black"/>
                      </a:endParaRPr>
                    </a:p>
                    <a:p>
                      <a:pPr marL="215900" marR="0" lvl="0" indent="-215900" algn="l" rtl="0">
                        <a:spcBef>
                          <a:spcPts val="0"/>
                        </a:spcBef>
                        <a:spcAft>
                          <a:spcPts val="0"/>
                        </a:spcAft>
                        <a:buClr>
                          <a:schemeClr val="dk1"/>
                        </a:buClr>
                        <a:buSzPts val="1200"/>
                        <a:buFont typeface="Arial"/>
                        <a:buChar char="•"/>
                      </a:pPr>
                      <a:r>
                        <a:rPr lang="en" sz="1200" b="0" i="0" u="sng" strike="noStrike" cap="none">
                          <a:solidFill>
                            <a:schemeClr val="hlink"/>
                          </a:solidFill>
                          <a:latin typeface="Arial Black"/>
                          <a:ea typeface="Arial Black"/>
                          <a:cs typeface="Arial Black"/>
                          <a:sym typeface="Arial Black"/>
                          <a:hlinkClick r:id="rId10"/>
                        </a:rPr>
                        <a:t>Perpetual Education Fund loans</a:t>
                      </a:r>
                      <a:endParaRPr sz="1200" b="0" i="0" u="none" strike="noStrike" cap="none">
                        <a:solidFill>
                          <a:schemeClr val="dk1"/>
                        </a:solidFill>
                        <a:latin typeface="Arial Black"/>
                        <a:ea typeface="Arial Black"/>
                        <a:cs typeface="Arial Black"/>
                        <a:sym typeface="Arial Black"/>
                      </a:endParaRPr>
                    </a:p>
                    <a:p>
                      <a:pPr marL="0" marR="0" lvl="0" indent="0" algn="l" rtl="0">
                        <a:spcBef>
                          <a:spcPts val="0"/>
                        </a:spcBef>
                        <a:spcAft>
                          <a:spcPts val="0"/>
                        </a:spcAft>
                        <a:buNone/>
                      </a:pPr>
                      <a:r>
                        <a:rPr lang="en" sz="1200" b="0" i="0" u="none" strike="noStrike" cap="none">
                          <a:solidFill>
                            <a:schemeClr val="dk1"/>
                          </a:solidFill>
                          <a:latin typeface="Arial Black"/>
                          <a:ea typeface="Arial Black"/>
                          <a:cs typeface="Arial Black"/>
                          <a:sym typeface="Arial Black"/>
                        </a:rPr>
                        <a:t>Training programs through </a:t>
                      </a:r>
                      <a:r>
                        <a:rPr lang="en" sz="1200" b="0" i="0" u="sng" strike="noStrike" cap="none">
                          <a:solidFill>
                            <a:schemeClr val="hlink"/>
                          </a:solidFill>
                          <a:latin typeface="Arial Black"/>
                          <a:ea typeface="Arial Black"/>
                          <a:cs typeface="Arial Black"/>
                          <a:sym typeface="Arial Black"/>
                          <a:hlinkClick r:id="rId11"/>
                        </a:rPr>
                        <a:t>Deseret Industries</a:t>
                      </a:r>
                      <a:r>
                        <a:rPr lang="en" sz="1200" b="0" i="0" u="none" strike="noStrike" cap="none">
                          <a:solidFill>
                            <a:schemeClr val="dk1"/>
                          </a:solidFill>
                          <a:latin typeface="Arial Black"/>
                          <a:ea typeface="Arial Black"/>
                          <a:cs typeface="Arial Black"/>
                          <a:sym typeface="Arial Black"/>
                        </a:rPr>
                        <a:t> or </a:t>
                      </a:r>
                      <a:r>
                        <a:rPr lang="en" sz="1200" b="0" i="0" u="sng" strike="noStrike" cap="none">
                          <a:solidFill>
                            <a:schemeClr val="hlink"/>
                          </a:solidFill>
                          <a:latin typeface="Arial Black"/>
                          <a:ea typeface="Arial Black"/>
                          <a:cs typeface="Arial Black"/>
                          <a:sym typeface="Arial Black"/>
                          <a:hlinkClick r:id="rId12"/>
                        </a:rPr>
                        <a:t>Development Counseling Services</a:t>
                      </a:r>
                      <a:endParaRPr sz="1200" b="0" i="0" u="none" strike="noStrike" cap="none">
                        <a:solidFill>
                          <a:schemeClr val="dk1"/>
                        </a:solidFill>
                        <a:latin typeface="Arial Black"/>
                        <a:ea typeface="Arial Black"/>
                        <a:cs typeface="Arial Black"/>
                        <a:sym typeface="Arial Black"/>
                      </a:endParaRPr>
                    </a:p>
                    <a:p>
                      <a:pPr marL="0" marR="0" lvl="0" indent="0" algn="l" rtl="0">
                        <a:spcBef>
                          <a:spcPts val="0"/>
                        </a:spcBef>
                        <a:spcAft>
                          <a:spcPts val="0"/>
                        </a:spcAft>
                        <a:buClr>
                          <a:schemeClr val="dk1"/>
                        </a:buClr>
                        <a:buSzPts val="1200"/>
                        <a:buFont typeface="Arial"/>
                        <a:buNone/>
                      </a:pPr>
                      <a:endParaRPr sz="1200" b="0" i="0" u="none" strike="noStrike" cap="none">
                        <a:solidFill>
                          <a:srgbClr val="53575B"/>
                        </a:solidFill>
                        <a:latin typeface="Arial Black"/>
                        <a:ea typeface="Arial Black"/>
                        <a:cs typeface="Arial Black"/>
                        <a:sym typeface="Arial Black"/>
                      </a:endParaRPr>
                    </a:p>
                  </a:txBody>
                  <a:tcPr marL="52625" marR="52625" marT="26325" marB="26325" anchor="ctr">
                    <a:lnL w="9525" cap="flat" cmpd="sng">
                      <a:solidFill>
                        <a:srgbClr val="C5C9CA"/>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28575" cap="flat" cmpd="sng">
                      <a:solidFill>
                        <a:srgbClr val="C5C9CA"/>
                      </a:solidFill>
                      <a:prstDash val="solid"/>
                      <a:round/>
                      <a:headEnd type="none" w="sm" len="sm"/>
                      <a:tailEnd type="none" w="sm" len="sm"/>
                    </a:lnT>
                    <a:lnB w="9525" cap="flat" cmpd="sng">
                      <a:solidFill>
                        <a:srgbClr val="C5C9CA"/>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42"/>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rgbClr val="000000"/>
              </a:buClr>
              <a:buSzPts val="3300"/>
              <a:buFont typeface="Arial"/>
              <a:buNone/>
            </a:pPr>
            <a:r>
              <a:rPr lang="en" b="0" i="0">
                <a:solidFill>
                  <a:srgbClr val="000000"/>
                </a:solidFill>
                <a:latin typeface="Arial"/>
                <a:ea typeface="Arial"/>
                <a:cs typeface="Arial"/>
                <a:sym typeface="Arial"/>
              </a:rPr>
              <a:t>Church Resources</a:t>
            </a:r>
            <a:endParaRPr/>
          </a:p>
        </p:txBody>
      </p:sp>
      <p:graphicFrame>
        <p:nvGraphicFramePr>
          <p:cNvPr id="231" name="Google Shape;231;p42"/>
          <p:cNvGraphicFramePr/>
          <p:nvPr/>
        </p:nvGraphicFramePr>
        <p:xfrm>
          <a:off x="628651" y="1268124"/>
          <a:ext cx="3000000" cy="3000000"/>
        </p:xfrm>
        <a:graphic>
          <a:graphicData uri="http://schemas.openxmlformats.org/drawingml/2006/table">
            <a:tbl>
              <a:tblPr>
                <a:noFill/>
                <a:tableStyleId>{660BB26A-43EE-4707-94E9-DF0214C4808F}</a:tableStyleId>
              </a:tblPr>
              <a:tblGrid>
                <a:gridCol w="3356925">
                  <a:extLst>
                    <a:ext uri="{9D8B030D-6E8A-4147-A177-3AD203B41FA5}">
                      <a16:colId xmlns:a16="http://schemas.microsoft.com/office/drawing/2014/main" val="20000"/>
                    </a:ext>
                  </a:extLst>
                </a:gridCol>
                <a:gridCol w="4051500">
                  <a:extLst>
                    <a:ext uri="{9D8B030D-6E8A-4147-A177-3AD203B41FA5}">
                      <a16:colId xmlns:a16="http://schemas.microsoft.com/office/drawing/2014/main" val="20001"/>
                    </a:ext>
                  </a:extLst>
                </a:gridCol>
              </a:tblGrid>
              <a:tr h="210525">
                <a:tc>
                  <a:txBody>
                    <a:bodyPr/>
                    <a:lstStyle/>
                    <a:p>
                      <a:pPr marL="0" marR="0" lvl="0" indent="0" algn="l" rtl="0">
                        <a:spcBef>
                          <a:spcPts val="0"/>
                        </a:spcBef>
                        <a:spcAft>
                          <a:spcPts val="0"/>
                        </a:spcAft>
                        <a:buNone/>
                      </a:pPr>
                      <a:r>
                        <a:rPr lang="en" sz="1200" b="1" i="0" u="none" strike="noStrike" cap="none">
                          <a:solidFill>
                            <a:srgbClr val="53575B"/>
                          </a:solidFill>
                          <a:latin typeface="Arial Black"/>
                          <a:ea typeface="Arial Black"/>
                          <a:cs typeface="Arial Black"/>
                          <a:sym typeface="Arial Black"/>
                        </a:rPr>
                        <a:t>Category</a:t>
                      </a:r>
                      <a:endParaRPr sz="1100"/>
                    </a:p>
                  </a:txBody>
                  <a:tcPr marL="52625" marR="52625" marT="26325" marB="26325" anchor="ctr">
                    <a:lnL w="9525" cap="flat" cmpd="sng">
                      <a:solidFill>
                        <a:srgbClr val="000000">
                          <a:alpha val="0"/>
                        </a:srgbClr>
                      </a:solidFill>
                      <a:prstDash val="solid"/>
                      <a:round/>
                      <a:headEnd type="none" w="sm" len="sm"/>
                      <a:tailEnd type="none" w="sm" len="sm"/>
                    </a:lnL>
                    <a:lnR w="9525" cap="flat" cmpd="sng">
                      <a:solidFill>
                        <a:srgbClr val="C5C9CA"/>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rgbClr val="C5C9CA"/>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r>
                        <a:rPr lang="en" sz="1200" b="1" i="0" u="none" strike="noStrike" cap="none">
                          <a:solidFill>
                            <a:srgbClr val="53575B"/>
                          </a:solidFill>
                          <a:latin typeface="Arial Black"/>
                          <a:ea typeface="Arial Black"/>
                          <a:cs typeface="Arial Black"/>
                          <a:sym typeface="Arial Black"/>
                        </a:rPr>
                        <a:t>Resources</a:t>
                      </a:r>
                      <a:endParaRPr sz="1100"/>
                    </a:p>
                  </a:txBody>
                  <a:tcPr marL="52625" marR="52625" marT="26325" marB="26325" anchor="ctr">
                    <a:lnL w="9525" cap="flat" cmpd="sng">
                      <a:solidFill>
                        <a:srgbClr val="C5C9CA"/>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rgbClr val="C5C9CA"/>
                      </a:solidFill>
                      <a:prstDash val="solid"/>
                      <a:round/>
                      <a:headEnd type="none" w="sm" len="sm"/>
                      <a:tailEnd type="none" w="sm" len="sm"/>
                    </a:lnB>
                    <a:solidFill>
                      <a:srgbClr val="FFFFFF"/>
                    </a:solidFill>
                  </a:tcPr>
                </a:tc>
                <a:extLst>
                  <a:ext uri="{0D108BD9-81ED-4DB2-BD59-A6C34878D82A}">
                    <a16:rowId xmlns:a16="http://schemas.microsoft.com/office/drawing/2014/main" val="10000"/>
                  </a:ext>
                </a:extLst>
              </a:tr>
              <a:tr h="3052950">
                <a:tc>
                  <a:txBody>
                    <a:bodyPr/>
                    <a:lstStyle/>
                    <a:p>
                      <a:pPr marL="0" marR="0" lvl="0" indent="0" algn="l" rtl="0">
                        <a:spcBef>
                          <a:spcPts val="0"/>
                        </a:spcBef>
                        <a:spcAft>
                          <a:spcPts val="0"/>
                        </a:spcAft>
                        <a:buNone/>
                      </a:pPr>
                      <a:r>
                        <a:rPr lang="en" sz="1200" b="0" i="0" u="none" strike="noStrike" cap="none">
                          <a:solidFill>
                            <a:schemeClr val="dk1"/>
                          </a:solidFill>
                          <a:latin typeface="Arial Black"/>
                          <a:ea typeface="Arial Black"/>
                          <a:cs typeface="Arial Black"/>
                          <a:sym typeface="Arial Black"/>
                        </a:rPr>
                        <a:t>Emotional Health</a:t>
                      </a:r>
                      <a:endParaRPr sz="1200" b="0" i="0" u="none" strike="noStrike" cap="none">
                        <a:solidFill>
                          <a:srgbClr val="53575B"/>
                        </a:solidFill>
                        <a:latin typeface="Arial Black"/>
                        <a:ea typeface="Arial Black"/>
                        <a:cs typeface="Arial Black"/>
                        <a:sym typeface="Arial Black"/>
                      </a:endParaRPr>
                    </a:p>
                    <a:p>
                      <a:pPr marL="0" marR="0" lvl="0" indent="0" algn="l" rtl="0">
                        <a:spcBef>
                          <a:spcPts val="0"/>
                        </a:spcBef>
                        <a:spcAft>
                          <a:spcPts val="0"/>
                        </a:spcAft>
                        <a:buNone/>
                      </a:pPr>
                      <a:endParaRPr sz="1200" b="0" i="0" u="none" strike="noStrike" cap="none">
                        <a:solidFill>
                          <a:srgbClr val="53575B"/>
                        </a:solidFill>
                        <a:latin typeface="Arial Black"/>
                        <a:ea typeface="Arial Black"/>
                        <a:cs typeface="Arial Black"/>
                        <a:sym typeface="Arial Black"/>
                      </a:endParaRPr>
                    </a:p>
                  </a:txBody>
                  <a:tcPr marL="52625" marR="52625" marT="26325" marB="26325" anchor="ctr">
                    <a:lnL w="9525" cap="flat" cmpd="sng">
                      <a:solidFill>
                        <a:srgbClr val="000000">
                          <a:alpha val="0"/>
                        </a:srgbClr>
                      </a:solidFill>
                      <a:prstDash val="solid"/>
                      <a:round/>
                      <a:headEnd type="none" w="sm" len="sm"/>
                      <a:tailEnd type="none" w="sm" len="sm"/>
                    </a:lnL>
                    <a:lnR w="9525" cap="flat" cmpd="sng">
                      <a:solidFill>
                        <a:srgbClr val="C5C9CA"/>
                      </a:solidFill>
                      <a:prstDash val="solid"/>
                      <a:round/>
                      <a:headEnd type="none" w="sm" len="sm"/>
                      <a:tailEnd type="none" w="sm" len="sm"/>
                    </a:lnR>
                    <a:lnT w="28575" cap="flat" cmpd="sng">
                      <a:solidFill>
                        <a:srgbClr val="C5C9CA"/>
                      </a:solidFill>
                      <a:prstDash val="solid"/>
                      <a:round/>
                      <a:headEnd type="none" w="sm" len="sm"/>
                      <a:tailEnd type="none" w="sm" len="sm"/>
                    </a:lnT>
                    <a:lnB w="9525" cap="flat" cmpd="sng">
                      <a:solidFill>
                        <a:srgbClr val="C5C9CA"/>
                      </a:solidFill>
                      <a:prstDash val="solid"/>
                      <a:round/>
                      <a:headEnd type="none" w="sm" len="sm"/>
                      <a:tailEnd type="none" w="sm" len="sm"/>
                    </a:lnB>
                    <a:solidFill>
                      <a:srgbClr val="FFFFFF"/>
                    </a:solidFill>
                  </a:tcPr>
                </a:tc>
                <a:tc>
                  <a:txBody>
                    <a:bodyPr/>
                    <a:lstStyle/>
                    <a:p>
                      <a:pPr marL="215900" marR="0" lvl="0" indent="-215900" algn="l" rtl="0">
                        <a:spcBef>
                          <a:spcPts val="0"/>
                        </a:spcBef>
                        <a:spcAft>
                          <a:spcPts val="0"/>
                        </a:spcAft>
                        <a:buClr>
                          <a:schemeClr val="dk1"/>
                        </a:buClr>
                        <a:buSzPts val="1200"/>
                        <a:buFont typeface="Arial"/>
                        <a:buChar char="•"/>
                      </a:pPr>
                      <a:r>
                        <a:rPr lang="en" sz="1200" b="0" i="0" u="none" strike="noStrike" cap="none">
                          <a:solidFill>
                            <a:schemeClr val="dk1"/>
                          </a:solidFill>
                          <a:latin typeface="Arial Black"/>
                          <a:ea typeface="Arial Black"/>
                          <a:cs typeface="Arial Black"/>
                          <a:sym typeface="Arial Black"/>
                        </a:rPr>
                        <a:t>Self-reliance group (</a:t>
                      </a:r>
                      <a:r>
                        <a:rPr lang="en" sz="1200" b="0" i="0" u="sng" strike="noStrike" cap="none">
                          <a:solidFill>
                            <a:schemeClr val="hlink"/>
                          </a:solidFill>
                          <a:latin typeface="Arial Black"/>
                          <a:ea typeface="Arial Black"/>
                          <a:cs typeface="Arial Black"/>
                          <a:sym typeface="Arial Black"/>
                          <a:hlinkClick r:id="rId3"/>
                        </a:rPr>
                        <a:t>Emotional Resilience</a:t>
                      </a:r>
                      <a:r>
                        <a:rPr lang="en" sz="1200" b="0" i="0" u="none" strike="noStrike" cap="none">
                          <a:solidFill>
                            <a:schemeClr val="dk1"/>
                          </a:solidFill>
                          <a:latin typeface="Arial Black"/>
                          <a:ea typeface="Arial Black"/>
                          <a:cs typeface="Arial Black"/>
                          <a:sym typeface="Arial Black"/>
                        </a:rPr>
                        <a:t>)</a:t>
                      </a:r>
                      <a:endParaRPr sz="1100"/>
                    </a:p>
                    <a:p>
                      <a:pPr marL="215900" marR="0" lvl="0" indent="-215900" algn="l" rtl="0">
                        <a:spcBef>
                          <a:spcPts val="0"/>
                        </a:spcBef>
                        <a:spcAft>
                          <a:spcPts val="0"/>
                        </a:spcAft>
                        <a:buClr>
                          <a:schemeClr val="dk1"/>
                        </a:buClr>
                        <a:buSzPts val="1200"/>
                        <a:buFont typeface="Arial"/>
                        <a:buChar char="•"/>
                      </a:pPr>
                      <a:r>
                        <a:rPr lang="en" sz="1200" b="0" i="0" u="sng" strike="noStrike" cap="none">
                          <a:solidFill>
                            <a:schemeClr val="hlink"/>
                          </a:solidFill>
                          <a:latin typeface="Arial Black"/>
                          <a:ea typeface="Arial Black"/>
                          <a:cs typeface="Arial Black"/>
                          <a:sym typeface="Arial Black"/>
                          <a:hlinkClick r:id="rId4"/>
                        </a:rPr>
                        <a:t>Counseling Resources</a:t>
                      </a:r>
                      <a:endParaRPr sz="1200" b="0" i="0" u="none" strike="noStrike" cap="none">
                        <a:solidFill>
                          <a:schemeClr val="dk1"/>
                        </a:solidFill>
                        <a:latin typeface="Arial Black"/>
                        <a:ea typeface="Arial Black"/>
                        <a:cs typeface="Arial Black"/>
                        <a:sym typeface="Arial Black"/>
                      </a:endParaRPr>
                    </a:p>
                    <a:p>
                      <a:pPr marL="0" marR="0" lvl="0" indent="-76200" algn="l" rtl="0">
                        <a:spcBef>
                          <a:spcPts val="0"/>
                        </a:spcBef>
                        <a:spcAft>
                          <a:spcPts val="0"/>
                        </a:spcAft>
                        <a:buClr>
                          <a:schemeClr val="dk1"/>
                        </a:buClr>
                        <a:buSzPts val="1200"/>
                        <a:buFont typeface="Arial"/>
                        <a:buChar char="•"/>
                      </a:pPr>
                      <a:r>
                        <a:rPr lang="en" sz="1200" b="0" i="0" u="sng" strike="noStrike" cap="none">
                          <a:solidFill>
                            <a:schemeClr val="hlink"/>
                          </a:solidFill>
                          <a:latin typeface="Arial Black"/>
                          <a:ea typeface="Arial Black"/>
                          <a:cs typeface="Arial Black"/>
                          <a:sym typeface="Arial Black"/>
                          <a:hlinkClick r:id="rId5"/>
                        </a:rPr>
                        <a:t>Family Services counseling</a:t>
                      </a:r>
                      <a:r>
                        <a:rPr lang="en" sz="1200" b="0" i="0" u="none" strike="noStrike" cap="none">
                          <a:solidFill>
                            <a:schemeClr val="dk1"/>
                          </a:solidFill>
                          <a:latin typeface="Arial Black"/>
                          <a:ea typeface="Arial Black"/>
                          <a:cs typeface="Arial Black"/>
                          <a:sym typeface="Arial Black"/>
                        </a:rPr>
                        <a:t>. In some locations, bishops can refer members to Family Services through “</a:t>
                      </a:r>
                      <a:r>
                        <a:rPr lang="en" sz="1200" b="0" i="0" u="sng" strike="noStrike" cap="none">
                          <a:solidFill>
                            <a:schemeClr val="hlink"/>
                          </a:solidFill>
                          <a:latin typeface="Arial Black"/>
                          <a:ea typeface="Arial Black"/>
                          <a:cs typeface="Arial Black"/>
                          <a:sym typeface="Arial Black"/>
                          <a:hlinkClick r:id="rId6"/>
                        </a:rPr>
                        <a:t>Bishops’ Orders and Referrals</a:t>
                      </a:r>
                      <a:r>
                        <a:rPr lang="en" sz="1200" b="0" i="0" u="none" strike="noStrike" cap="none">
                          <a:solidFill>
                            <a:schemeClr val="dk1"/>
                          </a:solidFill>
                          <a:latin typeface="Arial Black"/>
                          <a:ea typeface="Arial Black"/>
                          <a:cs typeface="Arial Black"/>
                          <a:sym typeface="Arial Black"/>
                        </a:rPr>
                        <a:t>” in </a:t>
                      </a:r>
                      <a:r>
                        <a:rPr lang="en" sz="1200" b="0" i="0" u="sng" strike="noStrike" cap="none">
                          <a:solidFill>
                            <a:schemeClr val="hlink"/>
                          </a:solidFill>
                          <a:latin typeface="Arial Black"/>
                          <a:ea typeface="Arial Black"/>
                          <a:cs typeface="Arial Black"/>
                          <a:sym typeface="Arial Black"/>
                          <a:hlinkClick r:id="rId6"/>
                        </a:rPr>
                        <a:t>LCR</a:t>
                      </a:r>
                      <a:r>
                        <a:rPr lang="en" sz="1200" b="0" i="0" u="none" strike="noStrike" cap="none">
                          <a:solidFill>
                            <a:schemeClr val="dk1"/>
                          </a:solidFill>
                          <a:latin typeface="Arial Black"/>
                          <a:ea typeface="Arial Black"/>
                          <a:cs typeface="Arial Black"/>
                          <a:sym typeface="Arial Black"/>
                        </a:rPr>
                        <a:t>.</a:t>
                      </a:r>
                      <a:endParaRPr sz="1100"/>
                    </a:p>
                    <a:p>
                      <a:pPr marL="215900" marR="0" lvl="0" indent="-215900" algn="l" rtl="0">
                        <a:spcBef>
                          <a:spcPts val="0"/>
                        </a:spcBef>
                        <a:spcAft>
                          <a:spcPts val="0"/>
                        </a:spcAft>
                        <a:buClr>
                          <a:schemeClr val="dk1"/>
                        </a:buClr>
                        <a:buSzPts val="1200"/>
                        <a:buFont typeface="Arial"/>
                        <a:buChar char="•"/>
                      </a:pPr>
                      <a:r>
                        <a:rPr lang="en" sz="1200" b="0" i="0" u="sng" strike="noStrike" cap="none">
                          <a:solidFill>
                            <a:schemeClr val="hlink"/>
                          </a:solidFill>
                          <a:latin typeface="Arial Black"/>
                          <a:ea typeface="Arial Black"/>
                          <a:cs typeface="Arial Black"/>
                          <a:sym typeface="Arial Black"/>
                          <a:hlinkClick r:id="rId7"/>
                        </a:rPr>
                        <a:t>Addiction recovery groups</a:t>
                      </a:r>
                      <a:r>
                        <a:rPr lang="en" sz="1200" b="0" i="0" u="none" strike="noStrike" cap="none">
                          <a:solidFill>
                            <a:schemeClr val="dk1"/>
                          </a:solidFill>
                          <a:latin typeface="Arial Black"/>
                          <a:ea typeface="Arial Black"/>
                          <a:cs typeface="Arial Black"/>
                          <a:sym typeface="Arial Black"/>
                        </a:rPr>
                        <a:t> and </a:t>
                      </a:r>
                      <a:r>
                        <a:rPr lang="en" sz="1200" b="0" i="0" u="sng" strike="noStrike" cap="none">
                          <a:solidFill>
                            <a:schemeClr val="hlink"/>
                          </a:solidFill>
                          <a:latin typeface="Arial Black"/>
                          <a:ea typeface="Arial Black"/>
                          <a:cs typeface="Arial Black"/>
                          <a:sym typeface="Arial Black"/>
                          <a:hlinkClick r:id="rId8"/>
                        </a:rPr>
                        <a:t>spouse and family support groups</a:t>
                      </a:r>
                      <a:endParaRPr sz="1200" b="0" i="0" u="none" strike="noStrike" cap="none">
                        <a:solidFill>
                          <a:schemeClr val="dk1"/>
                        </a:solidFill>
                        <a:latin typeface="Arial Black"/>
                        <a:ea typeface="Arial Black"/>
                        <a:cs typeface="Arial Black"/>
                        <a:sym typeface="Arial Black"/>
                      </a:endParaRPr>
                    </a:p>
                    <a:p>
                      <a:pPr marL="215900" marR="0" lvl="0" indent="-215900" algn="l" rtl="0">
                        <a:spcBef>
                          <a:spcPts val="0"/>
                        </a:spcBef>
                        <a:spcAft>
                          <a:spcPts val="0"/>
                        </a:spcAft>
                        <a:buClr>
                          <a:schemeClr val="dk1"/>
                        </a:buClr>
                        <a:buSzPts val="1200"/>
                        <a:buFont typeface="Arial"/>
                        <a:buChar char="•"/>
                      </a:pPr>
                      <a:r>
                        <a:rPr lang="en" sz="1200" b="0" i="0" u="sng" strike="noStrike" cap="none">
                          <a:solidFill>
                            <a:schemeClr val="hlink"/>
                          </a:solidFill>
                          <a:latin typeface="Arial Black"/>
                          <a:ea typeface="Arial Black"/>
                          <a:cs typeface="Arial Black"/>
                          <a:sym typeface="Arial Black"/>
                          <a:hlinkClick r:id="rId9"/>
                        </a:rPr>
                        <a:t>Strengthening Marriages and Families courses</a:t>
                      </a:r>
                      <a:endParaRPr sz="1200" b="0" i="0" u="none" strike="noStrike" cap="none">
                        <a:solidFill>
                          <a:schemeClr val="dk1"/>
                        </a:solidFill>
                        <a:latin typeface="Arial Black"/>
                        <a:ea typeface="Arial Black"/>
                        <a:cs typeface="Arial Black"/>
                        <a:sym typeface="Arial Black"/>
                      </a:endParaRPr>
                    </a:p>
                    <a:p>
                      <a:pPr marL="215900" marR="0" lvl="0" indent="-215900" algn="l" rtl="0">
                        <a:spcBef>
                          <a:spcPts val="0"/>
                        </a:spcBef>
                        <a:spcAft>
                          <a:spcPts val="0"/>
                        </a:spcAft>
                        <a:buClr>
                          <a:schemeClr val="dk1"/>
                        </a:buClr>
                        <a:buSzPts val="1200"/>
                        <a:buFont typeface="Arial"/>
                        <a:buChar char="•"/>
                      </a:pPr>
                      <a:r>
                        <a:rPr lang="en" sz="1200" b="0" i="0" u="sng" strike="noStrike" cap="none">
                          <a:solidFill>
                            <a:schemeClr val="hlink"/>
                          </a:solidFill>
                          <a:latin typeface="Arial Black"/>
                          <a:ea typeface="Arial Black"/>
                          <a:cs typeface="Arial Black"/>
                          <a:sym typeface="Arial Black"/>
                          <a:hlinkClick r:id="rId10"/>
                        </a:rPr>
                        <a:t>Family Services consultations for leaders</a:t>
                      </a:r>
                      <a:endParaRPr sz="1200" b="0" i="0" u="none" strike="noStrike" cap="none">
                        <a:solidFill>
                          <a:schemeClr val="dk1"/>
                        </a:solidFill>
                        <a:latin typeface="Arial Black"/>
                        <a:ea typeface="Arial Black"/>
                        <a:cs typeface="Arial Black"/>
                        <a:sym typeface="Arial Black"/>
                      </a:endParaRPr>
                    </a:p>
                    <a:p>
                      <a:pPr marL="0" marR="0" lvl="0" indent="0" algn="l" rtl="0">
                        <a:spcBef>
                          <a:spcPts val="0"/>
                        </a:spcBef>
                        <a:spcAft>
                          <a:spcPts val="0"/>
                        </a:spcAft>
                        <a:buNone/>
                      </a:pPr>
                      <a:r>
                        <a:rPr lang="en" sz="1200" b="0" i="0" u="sng" strike="noStrike" cap="none">
                          <a:solidFill>
                            <a:schemeClr val="hlink"/>
                          </a:solidFill>
                          <a:latin typeface="Arial Black"/>
                          <a:ea typeface="Arial Black"/>
                          <a:cs typeface="Arial Black"/>
                          <a:sym typeface="Arial Black"/>
                          <a:hlinkClick r:id="rId11"/>
                        </a:rPr>
                        <a:t>Life Help resources</a:t>
                      </a:r>
                      <a:endParaRPr sz="1200" b="0" i="0" u="none" strike="noStrike" cap="none">
                        <a:solidFill>
                          <a:schemeClr val="dk1"/>
                        </a:solidFill>
                        <a:latin typeface="Arial Black"/>
                        <a:ea typeface="Arial Black"/>
                        <a:cs typeface="Arial Black"/>
                        <a:sym typeface="Arial Black"/>
                      </a:endParaRPr>
                    </a:p>
                    <a:p>
                      <a:pPr marL="0" marR="0" lvl="0" indent="0" algn="l" rtl="0">
                        <a:spcBef>
                          <a:spcPts val="0"/>
                        </a:spcBef>
                        <a:spcAft>
                          <a:spcPts val="0"/>
                        </a:spcAft>
                        <a:buClr>
                          <a:schemeClr val="dk1"/>
                        </a:buClr>
                        <a:buSzPts val="1200"/>
                        <a:buFont typeface="Arial"/>
                        <a:buNone/>
                      </a:pPr>
                      <a:endParaRPr sz="1200" b="0" i="0" u="none" strike="noStrike" cap="none">
                        <a:solidFill>
                          <a:srgbClr val="53575B"/>
                        </a:solidFill>
                        <a:latin typeface="Arial Black"/>
                        <a:ea typeface="Arial Black"/>
                        <a:cs typeface="Arial Black"/>
                        <a:sym typeface="Arial Black"/>
                      </a:endParaRPr>
                    </a:p>
                  </a:txBody>
                  <a:tcPr marL="52625" marR="52625" marT="26325" marB="26325" anchor="ctr">
                    <a:lnL w="9525" cap="flat" cmpd="sng">
                      <a:solidFill>
                        <a:srgbClr val="C5C9CA"/>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28575" cap="flat" cmpd="sng">
                      <a:solidFill>
                        <a:srgbClr val="C5C9CA"/>
                      </a:solidFill>
                      <a:prstDash val="solid"/>
                      <a:round/>
                      <a:headEnd type="none" w="sm" len="sm"/>
                      <a:tailEnd type="none" w="sm" len="sm"/>
                    </a:lnT>
                    <a:lnB w="9525" cap="flat" cmpd="sng">
                      <a:solidFill>
                        <a:srgbClr val="C5C9CA"/>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43"/>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rgbClr val="000000"/>
              </a:buClr>
              <a:buSzPts val="3300"/>
              <a:buFont typeface="Arial"/>
              <a:buNone/>
            </a:pPr>
            <a:r>
              <a:rPr lang="en" b="0" i="0">
                <a:solidFill>
                  <a:srgbClr val="000000"/>
                </a:solidFill>
                <a:latin typeface="Arial"/>
                <a:ea typeface="Arial"/>
                <a:cs typeface="Arial"/>
                <a:sym typeface="Arial"/>
              </a:rPr>
              <a:t>Church Resources</a:t>
            </a:r>
            <a:endParaRPr/>
          </a:p>
        </p:txBody>
      </p:sp>
      <p:graphicFrame>
        <p:nvGraphicFramePr>
          <p:cNvPr id="237" name="Google Shape;237;p43"/>
          <p:cNvGraphicFramePr/>
          <p:nvPr/>
        </p:nvGraphicFramePr>
        <p:xfrm>
          <a:off x="890336" y="1268124"/>
          <a:ext cx="3000000" cy="3000000"/>
        </p:xfrm>
        <a:graphic>
          <a:graphicData uri="http://schemas.openxmlformats.org/drawingml/2006/table">
            <a:tbl>
              <a:tblPr>
                <a:noFill/>
                <a:tableStyleId>{660BB26A-43EE-4707-94E9-DF0214C4808F}</a:tableStyleId>
              </a:tblPr>
              <a:tblGrid>
                <a:gridCol w="3591425">
                  <a:extLst>
                    <a:ext uri="{9D8B030D-6E8A-4147-A177-3AD203B41FA5}">
                      <a16:colId xmlns:a16="http://schemas.microsoft.com/office/drawing/2014/main" val="20000"/>
                    </a:ext>
                  </a:extLst>
                </a:gridCol>
                <a:gridCol w="3591425">
                  <a:extLst>
                    <a:ext uri="{9D8B030D-6E8A-4147-A177-3AD203B41FA5}">
                      <a16:colId xmlns:a16="http://schemas.microsoft.com/office/drawing/2014/main" val="20001"/>
                    </a:ext>
                  </a:extLst>
                </a:gridCol>
              </a:tblGrid>
              <a:tr h="210525">
                <a:tc>
                  <a:txBody>
                    <a:bodyPr/>
                    <a:lstStyle/>
                    <a:p>
                      <a:pPr marL="0" marR="0" lvl="0" indent="0" algn="l" rtl="0">
                        <a:spcBef>
                          <a:spcPts val="0"/>
                        </a:spcBef>
                        <a:spcAft>
                          <a:spcPts val="0"/>
                        </a:spcAft>
                        <a:buNone/>
                      </a:pPr>
                      <a:r>
                        <a:rPr lang="en" sz="1100" b="1" i="0" u="none" strike="noStrike" cap="none">
                          <a:solidFill>
                            <a:srgbClr val="53575B"/>
                          </a:solidFill>
                          <a:latin typeface="Arial"/>
                          <a:ea typeface="Arial"/>
                          <a:cs typeface="Arial"/>
                          <a:sym typeface="Arial"/>
                        </a:rPr>
                        <a:t>Category</a:t>
                      </a:r>
                      <a:endParaRPr sz="1100"/>
                    </a:p>
                  </a:txBody>
                  <a:tcPr marL="52625" marR="52625" marT="26325" marB="26325" anchor="ctr">
                    <a:lnL w="9525" cap="flat" cmpd="sng">
                      <a:solidFill>
                        <a:srgbClr val="000000">
                          <a:alpha val="0"/>
                        </a:srgbClr>
                      </a:solidFill>
                      <a:prstDash val="solid"/>
                      <a:round/>
                      <a:headEnd type="none" w="sm" len="sm"/>
                      <a:tailEnd type="none" w="sm" len="sm"/>
                    </a:lnL>
                    <a:lnR w="9525" cap="flat" cmpd="sng">
                      <a:solidFill>
                        <a:srgbClr val="C5C9CA"/>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rgbClr val="C5C9CA"/>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r>
                        <a:rPr lang="en" sz="1100" b="1" i="0" u="none" strike="noStrike" cap="none">
                          <a:solidFill>
                            <a:srgbClr val="53575B"/>
                          </a:solidFill>
                          <a:latin typeface="Arial"/>
                          <a:ea typeface="Arial"/>
                          <a:cs typeface="Arial"/>
                          <a:sym typeface="Arial"/>
                        </a:rPr>
                        <a:t>Resources</a:t>
                      </a:r>
                      <a:endParaRPr sz="1100"/>
                    </a:p>
                  </a:txBody>
                  <a:tcPr marL="52625" marR="52625" marT="26325" marB="26325" anchor="ctr">
                    <a:lnL w="9525" cap="flat" cmpd="sng">
                      <a:solidFill>
                        <a:srgbClr val="C5C9CA"/>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rgbClr val="C5C9CA"/>
                      </a:solidFill>
                      <a:prstDash val="solid"/>
                      <a:round/>
                      <a:headEnd type="none" w="sm" len="sm"/>
                      <a:tailEnd type="none" w="sm" len="sm"/>
                    </a:lnB>
                    <a:solidFill>
                      <a:srgbClr val="FFFFFF"/>
                    </a:solidFill>
                  </a:tcPr>
                </a:tc>
                <a:extLst>
                  <a:ext uri="{0D108BD9-81ED-4DB2-BD59-A6C34878D82A}">
                    <a16:rowId xmlns:a16="http://schemas.microsoft.com/office/drawing/2014/main" val="10000"/>
                  </a:ext>
                </a:extLst>
              </a:tr>
              <a:tr h="3052950">
                <a:tc>
                  <a:txBody>
                    <a:bodyPr/>
                    <a:lstStyle/>
                    <a:p>
                      <a:pPr marL="0" marR="0" lvl="0" indent="0" algn="l" rtl="0">
                        <a:spcBef>
                          <a:spcPts val="0"/>
                        </a:spcBef>
                        <a:spcAft>
                          <a:spcPts val="0"/>
                        </a:spcAft>
                        <a:buNone/>
                      </a:pPr>
                      <a:r>
                        <a:rPr lang="en" sz="1200" b="0" i="0" u="none" strike="noStrike" cap="none">
                          <a:solidFill>
                            <a:schemeClr val="dk1"/>
                          </a:solidFill>
                          <a:latin typeface="Arial Black"/>
                          <a:ea typeface="Arial Black"/>
                          <a:cs typeface="Arial Black"/>
                          <a:sym typeface="Arial Black"/>
                        </a:rPr>
                        <a:t>Temporal Preparedness</a:t>
                      </a:r>
                      <a:endParaRPr sz="1200" b="0" i="0" u="none" strike="noStrike" cap="none">
                        <a:solidFill>
                          <a:srgbClr val="53575B"/>
                        </a:solidFill>
                        <a:latin typeface="Arial Black"/>
                        <a:ea typeface="Arial Black"/>
                        <a:cs typeface="Arial Black"/>
                        <a:sym typeface="Arial Black"/>
                      </a:endParaRPr>
                    </a:p>
                  </a:txBody>
                  <a:tcPr marL="52625" marR="52625" marT="26325" marB="26325" anchor="ctr">
                    <a:lnL w="9525" cap="flat" cmpd="sng">
                      <a:solidFill>
                        <a:srgbClr val="000000">
                          <a:alpha val="0"/>
                        </a:srgbClr>
                      </a:solidFill>
                      <a:prstDash val="solid"/>
                      <a:round/>
                      <a:headEnd type="none" w="sm" len="sm"/>
                      <a:tailEnd type="none" w="sm" len="sm"/>
                    </a:lnL>
                    <a:lnR w="9525" cap="flat" cmpd="sng">
                      <a:solidFill>
                        <a:srgbClr val="C5C9CA"/>
                      </a:solidFill>
                      <a:prstDash val="solid"/>
                      <a:round/>
                      <a:headEnd type="none" w="sm" len="sm"/>
                      <a:tailEnd type="none" w="sm" len="sm"/>
                    </a:lnR>
                    <a:lnT w="28575" cap="flat" cmpd="sng">
                      <a:solidFill>
                        <a:srgbClr val="C5C9CA"/>
                      </a:solidFill>
                      <a:prstDash val="solid"/>
                      <a:round/>
                      <a:headEnd type="none" w="sm" len="sm"/>
                      <a:tailEnd type="none" w="sm" len="sm"/>
                    </a:lnT>
                    <a:lnB w="9525" cap="flat" cmpd="sng">
                      <a:solidFill>
                        <a:srgbClr val="C5C9CA"/>
                      </a:solidFill>
                      <a:prstDash val="solid"/>
                      <a:round/>
                      <a:headEnd type="none" w="sm" len="sm"/>
                      <a:tailEnd type="none" w="sm" len="sm"/>
                    </a:lnB>
                    <a:solidFill>
                      <a:srgbClr val="FFFFFF"/>
                    </a:solidFill>
                  </a:tcPr>
                </a:tc>
                <a:tc>
                  <a:txBody>
                    <a:bodyPr/>
                    <a:lstStyle/>
                    <a:p>
                      <a:pPr marL="215900" marR="0" lvl="0" indent="-215900" algn="l" rtl="0">
                        <a:spcBef>
                          <a:spcPts val="0"/>
                        </a:spcBef>
                        <a:spcAft>
                          <a:spcPts val="0"/>
                        </a:spcAft>
                        <a:buClr>
                          <a:schemeClr val="dk1"/>
                        </a:buClr>
                        <a:buSzPts val="1200"/>
                        <a:buFont typeface="Arial"/>
                        <a:buChar char="•"/>
                      </a:pPr>
                      <a:r>
                        <a:rPr lang="en" sz="1200" b="0" i="0" u="none" strike="noStrike" cap="none">
                          <a:solidFill>
                            <a:schemeClr val="dk1"/>
                          </a:solidFill>
                          <a:latin typeface="Arial Black"/>
                          <a:ea typeface="Arial Black"/>
                          <a:cs typeface="Arial Black"/>
                          <a:sym typeface="Arial Black"/>
                        </a:rPr>
                        <a:t>Self-reliance group (</a:t>
                      </a:r>
                      <a:r>
                        <a:rPr lang="en" sz="1200" b="0" i="0" u="sng" strike="noStrike" cap="none">
                          <a:solidFill>
                            <a:schemeClr val="hlink"/>
                          </a:solidFill>
                          <a:latin typeface="Arial Black"/>
                          <a:ea typeface="Arial Black"/>
                          <a:cs typeface="Arial Black"/>
                          <a:sym typeface="Arial Black"/>
                          <a:hlinkClick r:id="rId3"/>
                        </a:rPr>
                        <a:t>Personal Finances</a:t>
                      </a:r>
                      <a:r>
                        <a:rPr lang="en" sz="1200" b="0" i="0" u="none" strike="noStrike" cap="none">
                          <a:solidFill>
                            <a:schemeClr val="dk1"/>
                          </a:solidFill>
                          <a:latin typeface="Arial Black"/>
                          <a:ea typeface="Arial Black"/>
                          <a:cs typeface="Arial Black"/>
                          <a:sym typeface="Arial Black"/>
                        </a:rPr>
                        <a:t>)</a:t>
                      </a:r>
                      <a:endParaRPr sz="1100"/>
                    </a:p>
                    <a:p>
                      <a:pPr marL="215900" marR="0" lvl="0" indent="-215900" algn="l" rtl="0">
                        <a:spcBef>
                          <a:spcPts val="0"/>
                        </a:spcBef>
                        <a:spcAft>
                          <a:spcPts val="0"/>
                        </a:spcAft>
                        <a:buClr>
                          <a:schemeClr val="dk1"/>
                        </a:buClr>
                        <a:buSzPts val="1200"/>
                        <a:buFont typeface="Arial"/>
                        <a:buChar char="•"/>
                      </a:pPr>
                      <a:r>
                        <a:rPr lang="en" sz="1200" b="0" i="0" u="sng" strike="noStrike" cap="none">
                          <a:solidFill>
                            <a:schemeClr val="hlink"/>
                          </a:solidFill>
                          <a:latin typeface="Arial Black"/>
                          <a:ea typeface="Arial Black"/>
                          <a:cs typeface="Arial Black"/>
                          <a:sym typeface="Arial Black"/>
                          <a:hlinkClick r:id="rId4"/>
                        </a:rPr>
                        <a:t>Home storage products</a:t>
                      </a:r>
                      <a:endParaRPr sz="1200" b="0" i="0" u="none" strike="noStrike" cap="none">
                        <a:solidFill>
                          <a:schemeClr val="dk1"/>
                        </a:solidFill>
                        <a:latin typeface="Arial Black"/>
                        <a:ea typeface="Arial Black"/>
                        <a:cs typeface="Arial Black"/>
                        <a:sym typeface="Arial Black"/>
                      </a:endParaRPr>
                    </a:p>
                    <a:p>
                      <a:pPr marL="215900" marR="0" lvl="0" indent="-215900" algn="l" rtl="0">
                        <a:spcBef>
                          <a:spcPts val="0"/>
                        </a:spcBef>
                        <a:spcAft>
                          <a:spcPts val="0"/>
                        </a:spcAft>
                        <a:buClr>
                          <a:schemeClr val="dk1"/>
                        </a:buClr>
                        <a:buSzPts val="1200"/>
                        <a:buFont typeface="Arial"/>
                        <a:buChar char="•"/>
                      </a:pPr>
                      <a:r>
                        <a:rPr lang="en" sz="1200" b="0" i="0" u="sng" strike="noStrike" cap="none">
                          <a:solidFill>
                            <a:schemeClr val="hlink"/>
                          </a:solidFill>
                          <a:latin typeface="Arial Black"/>
                          <a:ea typeface="Arial Black"/>
                          <a:cs typeface="Arial Black"/>
                          <a:sym typeface="Arial Black"/>
                          <a:hlinkClick r:id="rId5"/>
                        </a:rPr>
                        <a:t>Temporal Preparedness Resources</a:t>
                      </a:r>
                      <a:endParaRPr sz="1200" b="0" i="0" u="none" strike="noStrike" cap="none">
                        <a:solidFill>
                          <a:schemeClr val="dk1"/>
                        </a:solidFill>
                        <a:latin typeface="Arial Black"/>
                        <a:ea typeface="Arial Black"/>
                        <a:cs typeface="Arial Black"/>
                        <a:sym typeface="Arial Black"/>
                      </a:endParaRPr>
                    </a:p>
                    <a:p>
                      <a:pPr marL="215900" marR="0" lvl="0" indent="-215900" algn="l" rtl="0">
                        <a:spcBef>
                          <a:spcPts val="0"/>
                        </a:spcBef>
                        <a:spcAft>
                          <a:spcPts val="0"/>
                        </a:spcAft>
                        <a:buClr>
                          <a:schemeClr val="dk1"/>
                        </a:buClr>
                        <a:buSzPts val="1200"/>
                        <a:buFont typeface="Arial"/>
                        <a:buChar char="•"/>
                      </a:pPr>
                      <a:r>
                        <a:rPr lang="en" sz="1200" b="0" i="0" u="sng" strike="noStrike" cap="none">
                          <a:solidFill>
                            <a:schemeClr val="hlink"/>
                          </a:solidFill>
                          <a:latin typeface="Arial Black"/>
                          <a:ea typeface="Arial Black"/>
                          <a:cs typeface="Arial Black"/>
                          <a:sym typeface="Arial Black"/>
                          <a:hlinkClick r:id="rId6"/>
                        </a:rPr>
                        <a:t>Stake and Ward Preparedness</a:t>
                      </a:r>
                      <a:endParaRPr sz="1200" b="0" i="0" u="none" strike="noStrike" cap="none">
                        <a:solidFill>
                          <a:schemeClr val="dk1"/>
                        </a:solidFill>
                        <a:latin typeface="Arial Black"/>
                        <a:ea typeface="Arial Black"/>
                        <a:cs typeface="Arial Black"/>
                        <a:sym typeface="Arial Black"/>
                      </a:endParaRPr>
                    </a:p>
                    <a:p>
                      <a:pPr marL="0" marR="0" lvl="0" indent="0" algn="l" rtl="0">
                        <a:spcBef>
                          <a:spcPts val="0"/>
                        </a:spcBef>
                        <a:spcAft>
                          <a:spcPts val="0"/>
                        </a:spcAft>
                        <a:buClr>
                          <a:schemeClr val="dk1"/>
                        </a:buClr>
                        <a:buSzPts val="1100"/>
                        <a:buFont typeface="Arial"/>
                        <a:buNone/>
                      </a:pPr>
                      <a:endParaRPr sz="1100" b="0" i="0" u="none" strike="noStrike" cap="none">
                        <a:solidFill>
                          <a:srgbClr val="53575B"/>
                        </a:solidFill>
                        <a:latin typeface="Arial"/>
                        <a:ea typeface="Arial"/>
                        <a:cs typeface="Arial"/>
                        <a:sym typeface="Arial"/>
                      </a:endParaRPr>
                    </a:p>
                  </a:txBody>
                  <a:tcPr marL="52625" marR="52625" marT="26325" marB="26325" anchor="ctr">
                    <a:lnL w="9525" cap="flat" cmpd="sng">
                      <a:solidFill>
                        <a:srgbClr val="C5C9CA"/>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28575" cap="flat" cmpd="sng">
                      <a:solidFill>
                        <a:srgbClr val="C5C9CA"/>
                      </a:solidFill>
                      <a:prstDash val="solid"/>
                      <a:round/>
                      <a:headEnd type="none" w="sm" len="sm"/>
                      <a:tailEnd type="none" w="sm" len="sm"/>
                    </a:lnT>
                    <a:lnB w="9525" cap="flat" cmpd="sng">
                      <a:solidFill>
                        <a:srgbClr val="C5C9CA"/>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6"/>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rgbClr val="000000"/>
              </a:buClr>
              <a:buSzPts val="3300"/>
              <a:buFont typeface="Arial"/>
              <a:buNone/>
            </a:pPr>
            <a:r>
              <a:rPr lang="en" b="0" i="0">
                <a:solidFill>
                  <a:srgbClr val="000000"/>
                </a:solidFill>
                <a:latin typeface="Arial"/>
                <a:ea typeface="Arial"/>
                <a:cs typeface="Arial"/>
                <a:sym typeface="Arial"/>
              </a:rPr>
              <a:t>Core Work of the Church (Handbook 0.0)</a:t>
            </a:r>
            <a:endParaRPr/>
          </a:p>
        </p:txBody>
      </p:sp>
      <p:sp>
        <p:nvSpPr>
          <p:cNvPr id="136" name="Google Shape;136;p26"/>
          <p:cNvSpPr txBox="1">
            <a:spLocks noGrp="1"/>
          </p:cNvSpPr>
          <p:nvPr>
            <p:ph type="body" idx="1"/>
          </p:nvPr>
        </p:nvSpPr>
        <p:spPr>
          <a:xfrm>
            <a:off x="628650" y="1369219"/>
            <a:ext cx="7886700" cy="3263504"/>
          </a:xfrm>
          <a:prstGeom prst="rect">
            <a:avLst/>
          </a:prstGeom>
          <a:noFill/>
          <a:ln>
            <a:noFill/>
          </a:ln>
        </p:spPr>
        <p:txBody>
          <a:bodyPr spcFirstLastPara="1" wrap="square" lIns="68575" tIns="34275" rIns="68575" bIns="34275" anchor="t" anchorCtr="0">
            <a:normAutofit/>
          </a:bodyPr>
          <a:lstStyle/>
          <a:p>
            <a:pPr marL="177800" lvl="0" indent="-171450" algn="l" rtl="0">
              <a:lnSpc>
                <a:spcPct val="90000"/>
              </a:lnSpc>
              <a:spcBef>
                <a:spcPts val="0"/>
              </a:spcBef>
              <a:spcAft>
                <a:spcPts val="0"/>
              </a:spcAft>
              <a:buClr>
                <a:srgbClr val="000000"/>
              </a:buClr>
              <a:buSzPts val="2100"/>
              <a:buFont typeface="Arial"/>
              <a:buChar char="•"/>
            </a:pPr>
            <a:r>
              <a:rPr lang="en" b="0" i="0">
                <a:solidFill>
                  <a:srgbClr val="000000"/>
                </a:solidFill>
                <a:latin typeface="Arial"/>
                <a:ea typeface="Arial"/>
                <a:cs typeface="Arial"/>
                <a:sym typeface="Arial"/>
              </a:rPr>
              <a:t>Living the gospel of Jesus Christ</a:t>
            </a:r>
            <a:endParaRPr/>
          </a:p>
          <a:p>
            <a:pPr marL="177800" lvl="0" indent="-171450" algn="l" rtl="0">
              <a:lnSpc>
                <a:spcPct val="90000"/>
              </a:lnSpc>
              <a:spcBef>
                <a:spcPts val="800"/>
              </a:spcBef>
              <a:spcAft>
                <a:spcPts val="0"/>
              </a:spcAft>
              <a:buClr>
                <a:srgbClr val="000000"/>
              </a:buClr>
              <a:buSzPts val="2100"/>
              <a:buFont typeface="Arial"/>
              <a:buChar char="•"/>
            </a:pPr>
            <a:r>
              <a:rPr lang="en" b="0" i="0">
                <a:solidFill>
                  <a:srgbClr val="000000"/>
                </a:solidFill>
                <a:latin typeface="Arial"/>
                <a:ea typeface="Arial"/>
                <a:cs typeface="Arial"/>
                <a:sym typeface="Arial"/>
              </a:rPr>
              <a:t>Caring for those in need</a:t>
            </a:r>
            <a:endParaRPr/>
          </a:p>
          <a:p>
            <a:pPr marL="177800" lvl="0" indent="-171450" algn="l" rtl="0">
              <a:lnSpc>
                <a:spcPct val="90000"/>
              </a:lnSpc>
              <a:spcBef>
                <a:spcPts val="800"/>
              </a:spcBef>
              <a:spcAft>
                <a:spcPts val="0"/>
              </a:spcAft>
              <a:buClr>
                <a:srgbClr val="000000"/>
              </a:buClr>
              <a:buSzPts val="2100"/>
              <a:buFont typeface="Arial"/>
              <a:buChar char="•"/>
            </a:pPr>
            <a:r>
              <a:rPr lang="en" b="0" i="0">
                <a:solidFill>
                  <a:srgbClr val="000000"/>
                </a:solidFill>
                <a:latin typeface="Arial"/>
                <a:ea typeface="Arial"/>
                <a:cs typeface="Arial"/>
                <a:sym typeface="Arial"/>
              </a:rPr>
              <a:t>Inviting all to receive the gospel</a:t>
            </a:r>
            <a:endParaRPr/>
          </a:p>
          <a:p>
            <a:pPr marL="177800" lvl="0" indent="-171450" algn="l" rtl="0">
              <a:lnSpc>
                <a:spcPct val="90000"/>
              </a:lnSpc>
              <a:spcBef>
                <a:spcPts val="800"/>
              </a:spcBef>
              <a:spcAft>
                <a:spcPts val="0"/>
              </a:spcAft>
              <a:buClr>
                <a:srgbClr val="000000"/>
              </a:buClr>
              <a:buSzPts val="2100"/>
              <a:buFont typeface="Arial"/>
              <a:buChar char="•"/>
            </a:pPr>
            <a:r>
              <a:rPr lang="en" b="0" i="0">
                <a:solidFill>
                  <a:srgbClr val="000000"/>
                </a:solidFill>
                <a:latin typeface="Arial"/>
                <a:ea typeface="Arial"/>
                <a:cs typeface="Arial"/>
                <a:sym typeface="Arial"/>
              </a:rPr>
              <a:t>Uniting families for eternity</a:t>
            </a:r>
            <a:endParaRPr/>
          </a:p>
          <a:p>
            <a:pPr marL="177800" lvl="0" indent="-38100" algn="l" rtl="0">
              <a:lnSpc>
                <a:spcPct val="90000"/>
              </a:lnSpc>
              <a:spcBef>
                <a:spcPts val="800"/>
              </a:spcBef>
              <a:spcAft>
                <a:spcPts val="0"/>
              </a:spcAft>
              <a:buClr>
                <a:schemeClr val="dk1"/>
              </a:buClr>
              <a:buSzPts val="2100"/>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44"/>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rgbClr val="000000"/>
              </a:buClr>
              <a:buSzPts val="3300"/>
              <a:buFont typeface="Arial"/>
              <a:buNone/>
            </a:pPr>
            <a:r>
              <a:rPr lang="en" b="0" i="0">
                <a:solidFill>
                  <a:srgbClr val="000000"/>
                </a:solidFill>
                <a:latin typeface="Arial"/>
                <a:ea typeface="Arial"/>
                <a:cs typeface="Arial"/>
                <a:sym typeface="Arial"/>
              </a:rPr>
              <a:t>Church Resources</a:t>
            </a:r>
            <a:endParaRPr/>
          </a:p>
        </p:txBody>
      </p:sp>
      <p:graphicFrame>
        <p:nvGraphicFramePr>
          <p:cNvPr id="243" name="Google Shape;243;p44"/>
          <p:cNvGraphicFramePr/>
          <p:nvPr/>
        </p:nvGraphicFramePr>
        <p:xfrm>
          <a:off x="890336" y="1268124"/>
          <a:ext cx="3000000" cy="3000000"/>
        </p:xfrm>
        <a:graphic>
          <a:graphicData uri="http://schemas.openxmlformats.org/drawingml/2006/table">
            <a:tbl>
              <a:tblPr>
                <a:noFill/>
                <a:tableStyleId>{660BB26A-43EE-4707-94E9-DF0214C4808F}</a:tableStyleId>
              </a:tblPr>
              <a:tblGrid>
                <a:gridCol w="3525225">
                  <a:extLst>
                    <a:ext uri="{9D8B030D-6E8A-4147-A177-3AD203B41FA5}">
                      <a16:colId xmlns:a16="http://schemas.microsoft.com/office/drawing/2014/main" val="20000"/>
                    </a:ext>
                  </a:extLst>
                </a:gridCol>
                <a:gridCol w="3525225">
                  <a:extLst>
                    <a:ext uri="{9D8B030D-6E8A-4147-A177-3AD203B41FA5}">
                      <a16:colId xmlns:a16="http://schemas.microsoft.com/office/drawing/2014/main" val="20001"/>
                    </a:ext>
                  </a:extLst>
                </a:gridCol>
              </a:tblGrid>
              <a:tr h="210525">
                <a:tc>
                  <a:txBody>
                    <a:bodyPr/>
                    <a:lstStyle/>
                    <a:p>
                      <a:pPr marL="0" marR="0" lvl="0" indent="0" algn="l" rtl="0">
                        <a:spcBef>
                          <a:spcPts val="0"/>
                        </a:spcBef>
                        <a:spcAft>
                          <a:spcPts val="0"/>
                        </a:spcAft>
                        <a:buNone/>
                      </a:pPr>
                      <a:r>
                        <a:rPr lang="en" sz="1100" b="1" i="0" u="none" strike="noStrike" cap="none">
                          <a:solidFill>
                            <a:srgbClr val="53575B"/>
                          </a:solidFill>
                          <a:latin typeface="Arial"/>
                          <a:ea typeface="Arial"/>
                          <a:cs typeface="Arial"/>
                          <a:sym typeface="Arial"/>
                        </a:rPr>
                        <a:t>Category</a:t>
                      </a:r>
                      <a:endParaRPr sz="1100"/>
                    </a:p>
                  </a:txBody>
                  <a:tcPr marL="52625" marR="52625" marT="26325" marB="26325" anchor="ctr">
                    <a:lnL w="9525" cap="flat" cmpd="sng">
                      <a:solidFill>
                        <a:srgbClr val="000000">
                          <a:alpha val="0"/>
                        </a:srgbClr>
                      </a:solidFill>
                      <a:prstDash val="solid"/>
                      <a:round/>
                      <a:headEnd type="none" w="sm" len="sm"/>
                      <a:tailEnd type="none" w="sm" len="sm"/>
                    </a:lnL>
                    <a:lnR w="9525" cap="flat" cmpd="sng">
                      <a:solidFill>
                        <a:srgbClr val="C5C9CA"/>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rgbClr val="C5C9CA"/>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r>
                        <a:rPr lang="en" sz="1100" b="1" i="0" u="none" strike="noStrike" cap="none">
                          <a:solidFill>
                            <a:srgbClr val="53575B"/>
                          </a:solidFill>
                          <a:latin typeface="Arial"/>
                          <a:ea typeface="Arial"/>
                          <a:cs typeface="Arial"/>
                          <a:sym typeface="Arial"/>
                        </a:rPr>
                        <a:t>Resources</a:t>
                      </a:r>
                      <a:endParaRPr sz="1100"/>
                    </a:p>
                  </a:txBody>
                  <a:tcPr marL="52625" marR="52625" marT="26325" marB="26325" anchor="ctr">
                    <a:lnL w="9525" cap="flat" cmpd="sng">
                      <a:solidFill>
                        <a:srgbClr val="C5C9CA"/>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rgbClr val="C5C9CA"/>
                      </a:solidFill>
                      <a:prstDash val="solid"/>
                      <a:round/>
                      <a:headEnd type="none" w="sm" len="sm"/>
                      <a:tailEnd type="none" w="sm" len="sm"/>
                    </a:lnB>
                    <a:solidFill>
                      <a:srgbClr val="FFFFFF"/>
                    </a:solidFill>
                  </a:tcPr>
                </a:tc>
                <a:extLst>
                  <a:ext uri="{0D108BD9-81ED-4DB2-BD59-A6C34878D82A}">
                    <a16:rowId xmlns:a16="http://schemas.microsoft.com/office/drawing/2014/main" val="10000"/>
                  </a:ext>
                </a:extLst>
              </a:tr>
              <a:tr h="3052950">
                <a:tc>
                  <a:txBody>
                    <a:bodyPr/>
                    <a:lstStyle/>
                    <a:p>
                      <a:pPr marL="0" marR="0" lvl="0" indent="0" algn="l" rtl="0">
                        <a:spcBef>
                          <a:spcPts val="0"/>
                        </a:spcBef>
                        <a:spcAft>
                          <a:spcPts val="0"/>
                        </a:spcAft>
                        <a:buNone/>
                      </a:pPr>
                      <a:r>
                        <a:rPr lang="en" sz="1400" b="0" i="0" u="none" strike="noStrike" cap="none">
                          <a:solidFill>
                            <a:schemeClr val="dk1"/>
                          </a:solidFill>
                          <a:latin typeface="Arial Black"/>
                          <a:ea typeface="Arial Black"/>
                          <a:cs typeface="Arial Black"/>
                          <a:sym typeface="Arial Black"/>
                        </a:rPr>
                        <a:t>Community Service</a:t>
                      </a:r>
                      <a:endParaRPr sz="1100" b="0" i="0" u="none" strike="noStrike" cap="none">
                        <a:solidFill>
                          <a:srgbClr val="53575B"/>
                        </a:solidFill>
                        <a:latin typeface="Arial Black"/>
                        <a:ea typeface="Arial Black"/>
                        <a:cs typeface="Arial Black"/>
                        <a:sym typeface="Arial Black"/>
                      </a:endParaRPr>
                    </a:p>
                  </a:txBody>
                  <a:tcPr marL="52625" marR="52625" marT="26325" marB="26325" anchor="ctr">
                    <a:lnL w="9525" cap="flat" cmpd="sng">
                      <a:solidFill>
                        <a:srgbClr val="000000">
                          <a:alpha val="0"/>
                        </a:srgbClr>
                      </a:solidFill>
                      <a:prstDash val="solid"/>
                      <a:round/>
                      <a:headEnd type="none" w="sm" len="sm"/>
                      <a:tailEnd type="none" w="sm" len="sm"/>
                    </a:lnL>
                    <a:lnR w="9525" cap="flat" cmpd="sng">
                      <a:solidFill>
                        <a:srgbClr val="C5C9CA"/>
                      </a:solidFill>
                      <a:prstDash val="solid"/>
                      <a:round/>
                      <a:headEnd type="none" w="sm" len="sm"/>
                      <a:tailEnd type="none" w="sm" len="sm"/>
                    </a:lnR>
                    <a:lnT w="28575" cap="flat" cmpd="sng">
                      <a:solidFill>
                        <a:srgbClr val="C5C9CA"/>
                      </a:solidFill>
                      <a:prstDash val="solid"/>
                      <a:round/>
                      <a:headEnd type="none" w="sm" len="sm"/>
                      <a:tailEnd type="none" w="sm" len="sm"/>
                    </a:lnT>
                    <a:lnB w="9525" cap="flat" cmpd="sng">
                      <a:solidFill>
                        <a:srgbClr val="C5C9CA"/>
                      </a:solidFill>
                      <a:prstDash val="solid"/>
                      <a:round/>
                      <a:headEnd type="none" w="sm" len="sm"/>
                      <a:tailEnd type="none" w="sm" len="sm"/>
                    </a:lnB>
                    <a:solidFill>
                      <a:srgbClr val="FFFFFF"/>
                    </a:solidFill>
                  </a:tcPr>
                </a:tc>
                <a:tc>
                  <a:txBody>
                    <a:bodyPr/>
                    <a:lstStyle/>
                    <a:p>
                      <a:pPr marL="215900" marR="0" lvl="0" indent="-215900" algn="l" rtl="0">
                        <a:spcBef>
                          <a:spcPts val="0"/>
                        </a:spcBef>
                        <a:spcAft>
                          <a:spcPts val="0"/>
                        </a:spcAft>
                        <a:buClr>
                          <a:schemeClr val="dk1"/>
                        </a:buClr>
                        <a:buSzPts val="1200"/>
                        <a:buFont typeface="Arial"/>
                        <a:buChar char="•"/>
                      </a:pPr>
                      <a:r>
                        <a:rPr lang="en" sz="1200" b="0" i="0" u="sng" strike="noStrike" cap="none">
                          <a:solidFill>
                            <a:schemeClr val="hlink"/>
                          </a:solidFill>
                          <a:latin typeface="Calibri"/>
                          <a:ea typeface="Calibri"/>
                          <a:cs typeface="Calibri"/>
                          <a:sym typeface="Calibri"/>
                          <a:hlinkClick r:id="rId3"/>
                        </a:rPr>
                        <a:t>JustServe.org</a:t>
                      </a:r>
                      <a:endParaRPr sz="1200" b="0" i="0" u="none" strike="noStrike" cap="none">
                        <a:solidFill>
                          <a:schemeClr val="dk1"/>
                        </a:solidFill>
                        <a:latin typeface="Calibri"/>
                        <a:ea typeface="Calibri"/>
                        <a:cs typeface="Calibri"/>
                        <a:sym typeface="Calibri"/>
                      </a:endParaRPr>
                    </a:p>
                    <a:p>
                      <a:pPr marL="215900" marR="0" lvl="0" indent="-215900" algn="l" rtl="0">
                        <a:spcBef>
                          <a:spcPts val="0"/>
                        </a:spcBef>
                        <a:spcAft>
                          <a:spcPts val="0"/>
                        </a:spcAft>
                        <a:buClr>
                          <a:schemeClr val="dk1"/>
                        </a:buClr>
                        <a:buSzPts val="1200"/>
                        <a:buFont typeface="Arial"/>
                        <a:buChar char="•"/>
                      </a:pPr>
                      <a:r>
                        <a:rPr lang="en" sz="1200" b="0" i="0" u="sng" strike="noStrike" cap="none">
                          <a:solidFill>
                            <a:schemeClr val="hlink"/>
                          </a:solidFill>
                          <a:latin typeface="Calibri"/>
                          <a:ea typeface="Calibri"/>
                          <a:cs typeface="Calibri"/>
                          <a:sym typeface="Calibri"/>
                          <a:hlinkClick r:id="rId4"/>
                        </a:rPr>
                        <a:t>Helping Hands projects</a:t>
                      </a:r>
                      <a:endParaRPr sz="12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1400"/>
                        <a:buFont typeface="Arial"/>
                        <a:buNone/>
                      </a:pPr>
                      <a:endParaRPr sz="1400" b="0" i="0" u="none" strike="noStrike" cap="none">
                        <a:solidFill>
                          <a:schemeClr val="dk1"/>
                        </a:solidFill>
                        <a:latin typeface="Calibri"/>
                        <a:ea typeface="Calibri"/>
                        <a:cs typeface="Calibri"/>
                        <a:sym typeface="Calibri"/>
                      </a:endParaRPr>
                    </a:p>
                  </a:txBody>
                  <a:tcPr marL="52625" marR="52625" marT="26325" marB="26325" anchor="ctr">
                    <a:lnL w="9525" cap="flat" cmpd="sng">
                      <a:solidFill>
                        <a:srgbClr val="C5C9CA"/>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28575" cap="flat" cmpd="sng">
                      <a:solidFill>
                        <a:srgbClr val="C5C9CA"/>
                      </a:solidFill>
                      <a:prstDash val="solid"/>
                      <a:round/>
                      <a:headEnd type="none" w="sm" len="sm"/>
                      <a:tailEnd type="none" w="sm" len="sm"/>
                    </a:lnT>
                    <a:lnB w="9525" cap="flat" cmpd="sng">
                      <a:solidFill>
                        <a:srgbClr val="C5C9CA"/>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7"/>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rgbClr val="000000"/>
              </a:buClr>
              <a:buSzPts val="3300"/>
              <a:buFont typeface="Arial"/>
              <a:buNone/>
            </a:pPr>
            <a:r>
              <a:rPr lang="en" b="1" i="0">
                <a:solidFill>
                  <a:srgbClr val="000000"/>
                </a:solidFill>
                <a:latin typeface="Arial"/>
                <a:ea typeface="Arial"/>
                <a:cs typeface="Arial"/>
                <a:sym typeface="Arial"/>
              </a:rPr>
              <a:t>INDIVIDUAL AND FAMILY EFFORTS</a:t>
            </a:r>
            <a:endParaRPr/>
          </a:p>
        </p:txBody>
      </p:sp>
      <p:sp>
        <p:nvSpPr>
          <p:cNvPr id="142" name="Google Shape;142;p27"/>
          <p:cNvSpPr txBox="1">
            <a:spLocks noGrp="1"/>
          </p:cNvSpPr>
          <p:nvPr>
            <p:ph type="body" idx="1"/>
          </p:nvPr>
        </p:nvSpPr>
        <p:spPr>
          <a:xfrm>
            <a:off x="628650" y="1369219"/>
            <a:ext cx="7886700" cy="3263504"/>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Clr>
                <a:schemeClr val="dk1"/>
              </a:buClr>
              <a:buSzPts val="2100"/>
              <a:buNone/>
            </a:pPr>
            <a:r>
              <a:rPr lang="en" b="0" i="0">
                <a:latin typeface="Arial"/>
                <a:ea typeface="Arial"/>
                <a:cs typeface="Arial"/>
                <a:sym typeface="Arial"/>
              </a:rPr>
              <a:t>Build Self-Reliance</a:t>
            </a:r>
            <a:endParaRPr/>
          </a:p>
          <a:p>
            <a:pPr marL="0" lvl="0" indent="0" algn="l" rtl="0">
              <a:lnSpc>
                <a:spcPct val="90000"/>
              </a:lnSpc>
              <a:spcBef>
                <a:spcPts val="800"/>
              </a:spcBef>
              <a:spcAft>
                <a:spcPts val="0"/>
              </a:spcAft>
              <a:buClr>
                <a:srgbClr val="000000"/>
              </a:buClr>
              <a:buSzPts val="2100"/>
              <a:buNone/>
            </a:pPr>
            <a:r>
              <a:rPr lang="en" b="0" i="0">
                <a:solidFill>
                  <a:srgbClr val="000000"/>
                </a:solidFill>
                <a:latin typeface="Arial"/>
                <a:ea typeface="Arial"/>
                <a:cs typeface="Arial"/>
                <a:sym typeface="Arial"/>
              </a:rPr>
              <a:t>With help from the Lord, members build self-reliance in the following ways:</a:t>
            </a:r>
            <a:endParaRPr/>
          </a:p>
          <a:p>
            <a:pPr marL="177800" lvl="0" indent="-171450" algn="l" rtl="0">
              <a:lnSpc>
                <a:spcPct val="90000"/>
              </a:lnSpc>
              <a:spcBef>
                <a:spcPts val="800"/>
              </a:spcBef>
              <a:spcAft>
                <a:spcPts val="0"/>
              </a:spcAft>
              <a:buClr>
                <a:srgbClr val="000000"/>
              </a:buClr>
              <a:buSzPts val="2100"/>
              <a:buFont typeface="Arial"/>
              <a:buChar char="•"/>
            </a:pPr>
            <a:r>
              <a:rPr lang="en" b="0" i="0">
                <a:solidFill>
                  <a:srgbClr val="000000"/>
                </a:solidFill>
                <a:latin typeface="Arial"/>
                <a:ea typeface="Arial"/>
                <a:cs typeface="Arial"/>
                <a:sym typeface="Arial"/>
              </a:rPr>
              <a:t>Develop spiritual, physical, and emotional strength.</a:t>
            </a:r>
            <a:endParaRPr/>
          </a:p>
          <a:p>
            <a:pPr marL="177800" lvl="0" indent="-171450" algn="l" rtl="0">
              <a:lnSpc>
                <a:spcPct val="90000"/>
              </a:lnSpc>
              <a:spcBef>
                <a:spcPts val="800"/>
              </a:spcBef>
              <a:spcAft>
                <a:spcPts val="0"/>
              </a:spcAft>
              <a:buClr>
                <a:srgbClr val="000000"/>
              </a:buClr>
              <a:buSzPts val="2100"/>
              <a:buFont typeface="Arial"/>
              <a:buChar char="•"/>
            </a:pPr>
            <a:r>
              <a:rPr lang="en" b="0" i="0">
                <a:solidFill>
                  <a:srgbClr val="000000"/>
                </a:solidFill>
                <a:latin typeface="Arial"/>
                <a:ea typeface="Arial"/>
                <a:cs typeface="Arial"/>
                <a:sym typeface="Arial"/>
              </a:rPr>
              <a:t>Gain education and employment.</a:t>
            </a:r>
            <a:endParaRPr/>
          </a:p>
          <a:p>
            <a:pPr marL="177800" lvl="0" indent="-171450" algn="l" rtl="0">
              <a:lnSpc>
                <a:spcPct val="90000"/>
              </a:lnSpc>
              <a:spcBef>
                <a:spcPts val="800"/>
              </a:spcBef>
              <a:spcAft>
                <a:spcPts val="0"/>
              </a:spcAft>
              <a:buClr>
                <a:srgbClr val="000000"/>
              </a:buClr>
              <a:buSzPts val="2100"/>
              <a:buFont typeface="Arial"/>
              <a:buChar char="•"/>
            </a:pPr>
            <a:r>
              <a:rPr lang="en" b="0" i="0">
                <a:solidFill>
                  <a:srgbClr val="000000"/>
                </a:solidFill>
                <a:latin typeface="Arial"/>
                <a:ea typeface="Arial"/>
                <a:cs typeface="Arial"/>
                <a:sym typeface="Arial"/>
              </a:rPr>
              <a:t>Improve temporal preparedness.</a:t>
            </a:r>
            <a:endParaRPr/>
          </a:p>
          <a:p>
            <a:pPr marL="177800" lvl="0" indent="-38100" algn="l" rtl="0">
              <a:lnSpc>
                <a:spcPct val="90000"/>
              </a:lnSpc>
              <a:spcBef>
                <a:spcPts val="800"/>
              </a:spcBef>
              <a:spcAft>
                <a:spcPts val="0"/>
              </a:spcAft>
              <a:buClr>
                <a:schemeClr val="dk1"/>
              </a:buClr>
              <a:buSzPts val="2100"/>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8"/>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rgbClr val="000000"/>
              </a:buClr>
              <a:buSzPts val="3300"/>
              <a:buFont typeface="Arial"/>
              <a:buNone/>
            </a:pPr>
            <a:r>
              <a:rPr lang="en" b="0" i="0">
                <a:solidFill>
                  <a:srgbClr val="000000"/>
                </a:solidFill>
                <a:latin typeface="Arial"/>
                <a:ea typeface="Arial"/>
                <a:cs typeface="Arial"/>
                <a:sym typeface="Arial"/>
              </a:rPr>
              <a:t>Minister to Those with Temporal and Emotional Needs</a:t>
            </a:r>
            <a:endParaRPr/>
          </a:p>
        </p:txBody>
      </p:sp>
      <p:sp>
        <p:nvSpPr>
          <p:cNvPr id="148" name="Google Shape;148;p28"/>
          <p:cNvSpPr txBox="1">
            <a:spLocks noGrp="1"/>
          </p:cNvSpPr>
          <p:nvPr>
            <p:ph type="body" idx="1"/>
          </p:nvPr>
        </p:nvSpPr>
        <p:spPr>
          <a:xfrm>
            <a:off x="628650" y="1369219"/>
            <a:ext cx="7886700" cy="3263504"/>
          </a:xfrm>
          <a:prstGeom prst="rect">
            <a:avLst/>
          </a:prstGeom>
          <a:noFill/>
          <a:ln>
            <a:noFill/>
          </a:ln>
        </p:spPr>
        <p:txBody>
          <a:bodyPr spcFirstLastPara="1" wrap="square" lIns="68575" tIns="34275" rIns="68575" bIns="34275" anchor="t" anchorCtr="0">
            <a:normAutofit/>
          </a:bodyPr>
          <a:lstStyle/>
          <a:p>
            <a:pPr marL="0" lvl="0" indent="0" algn="l" rtl="0">
              <a:lnSpc>
                <a:spcPct val="80000"/>
              </a:lnSpc>
              <a:spcBef>
                <a:spcPts val="0"/>
              </a:spcBef>
              <a:spcAft>
                <a:spcPts val="0"/>
              </a:spcAft>
              <a:buClr>
                <a:srgbClr val="000000"/>
              </a:buClr>
              <a:buSzPts val="2100"/>
              <a:buNone/>
            </a:pPr>
            <a:r>
              <a:rPr lang="en" sz="1900" b="0" i="0">
                <a:solidFill>
                  <a:srgbClr val="000000"/>
                </a:solidFill>
                <a:latin typeface="Arial"/>
                <a:ea typeface="Arial"/>
                <a:cs typeface="Arial"/>
                <a:sym typeface="Arial"/>
              </a:rPr>
              <a:t>The Lord’s disciples are taught to “love … and to serve one another” and to “succor those that stand in need of … succor” (</a:t>
            </a:r>
            <a:r>
              <a:rPr lang="en" sz="1900" b="0" i="0" u="sng" strike="noStrike">
                <a:solidFill>
                  <a:schemeClr val="hlink"/>
                </a:solidFill>
                <a:latin typeface="Arial"/>
                <a:ea typeface="Arial"/>
                <a:cs typeface="Arial"/>
                <a:sym typeface="Arial"/>
                <a:hlinkClick r:id="rId3"/>
              </a:rPr>
              <a:t>Mosiah 4:15–16</a:t>
            </a:r>
            <a:r>
              <a:rPr lang="en" sz="1900" b="0" i="0">
                <a:solidFill>
                  <a:srgbClr val="000000"/>
                </a:solidFill>
                <a:latin typeface="Arial"/>
                <a:ea typeface="Arial"/>
                <a:cs typeface="Arial"/>
                <a:sym typeface="Arial"/>
              </a:rPr>
              <a:t>). Members strive to see others as the Savior sees them, understanding their unique strengths and needs. By doing this, members will be inspired to know how to minister to those who have temporal and emotional needs. These needs may include food, clothing, housing, education, employment, physical health, and emotional well-being.</a:t>
            </a:r>
            <a:endParaRPr sz="1900"/>
          </a:p>
          <a:p>
            <a:pPr marL="0" lvl="0" indent="0" algn="l" rtl="0">
              <a:lnSpc>
                <a:spcPct val="80000"/>
              </a:lnSpc>
              <a:spcBef>
                <a:spcPts val="800"/>
              </a:spcBef>
              <a:spcAft>
                <a:spcPts val="0"/>
              </a:spcAft>
              <a:buClr>
                <a:schemeClr val="dk1"/>
              </a:buClr>
              <a:buSzPts val="2100"/>
              <a:buNone/>
            </a:pPr>
            <a:endParaRPr sz="1900">
              <a:solidFill>
                <a:srgbClr val="000000"/>
              </a:solidFill>
              <a:latin typeface="Arial"/>
              <a:ea typeface="Arial"/>
              <a:cs typeface="Arial"/>
              <a:sym typeface="Arial"/>
            </a:endParaRPr>
          </a:p>
          <a:p>
            <a:pPr marL="0" lvl="0" indent="0" algn="l" rtl="0">
              <a:lnSpc>
                <a:spcPct val="80000"/>
              </a:lnSpc>
              <a:spcBef>
                <a:spcPts val="800"/>
              </a:spcBef>
              <a:spcAft>
                <a:spcPts val="0"/>
              </a:spcAft>
              <a:buClr>
                <a:srgbClr val="000000"/>
              </a:buClr>
              <a:buSzPts val="2100"/>
              <a:buNone/>
            </a:pPr>
            <a:r>
              <a:rPr lang="en" sz="1900" b="1" i="0">
                <a:solidFill>
                  <a:srgbClr val="000000"/>
                </a:solidFill>
                <a:latin typeface="Arial"/>
                <a:ea typeface="Arial"/>
                <a:cs typeface="Arial"/>
                <a:sym typeface="Arial"/>
              </a:rPr>
              <a:t>D&amp;C 81:5 </a:t>
            </a:r>
            <a:r>
              <a:rPr lang="en" sz="1900" b="0" i="0">
                <a:solidFill>
                  <a:srgbClr val="000000"/>
                </a:solidFill>
                <a:latin typeface="Arial"/>
                <a:ea typeface="Arial"/>
                <a:cs typeface="Arial"/>
                <a:sym typeface="Arial"/>
              </a:rPr>
              <a:t>Wherefore, be faithful; stand in the office which I have appointed unto you; </a:t>
            </a:r>
            <a:r>
              <a:rPr lang="en" sz="1900" b="0" i="1" u="sng" strike="noStrike" baseline="30000">
                <a:solidFill>
                  <a:schemeClr val="hlink"/>
                </a:solidFill>
                <a:latin typeface="Arial"/>
                <a:ea typeface="Arial"/>
                <a:cs typeface="Arial"/>
                <a:sym typeface="Arial"/>
                <a:hlinkClick r:id="rId4"/>
              </a:rPr>
              <a:t>a</a:t>
            </a:r>
            <a:r>
              <a:rPr lang="en" sz="1900" b="0" i="0" u="sng" strike="noStrike">
                <a:solidFill>
                  <a:schemeClr val="hlink"/>
                </a:solidFill>
                <a:latin typeface="Arial"/>
                <a:ea typeface="Arial"/>
                <a:cs typeface="Arial"/>
                <a:sym typeface="Arial"/>
                <a:hlinkClick r:id="rId4"/>
              </a:rPr>
              <a:t>succor</a:t>
            </a:r>
            <a:r>
              <a:rPr lang="en" sz="1900" b="0" i="0">
                <a:solidFill>
                  <a:srgbClr val="000000"/>
                </a:solidFill>
                <a:latin typeface="Arial"/>
                <a:ea typeface="Arial"/>
                <a:cs typeface="Arial"/>
                <a:sym typeface="Arial"/>
              </a:rPr>
              <a:t> the </a:t>
            </a:r>
            <a:r>
              <a:rPr lang="en" sz="1900" b="0" i="1" u="sng" strike="noStrike" baseline="30000">
                <a:solidFill>
                  <a:schemeClr val="hlink"/>
                </a:solidFill>
                <a:latin typeface="Arial"/>
                <a:ea typeface="Arial"/>
                <a:cs typeface="Arial"/>
                <a:sym typeface="Arial"/>
                <a:hlinkClick r:id="rId5"/>
              </a:rPr>
              <a:t>b</a:t>
            </a:r>
            <a:r>
              <a:rPr lang="en" sz="1900" b="0" i="0" u="sng" strike="noStrike">
                <a:solidFill>
                  <a:schemeClr val="hlink"/>
                </a:solidFill>
                <a:latin typeface="Arial"/>
                <a:ea typeface="Arial"/>
                <a:cs typeface="Arial"/>
                <a:sym typeface="Arial"/>
                <a:hlinkClick r:id="rId5"/>
              </a:rPr>
              <a:t>weak</a:t>
            </a:r>
            <a:r>
              <a:rPr lang="en" sz="1900" b="0" i="0">
                <a:solidFill>
                  <a:srgbClr val="000000"/>
                </a:solidFill>
                <a:latin typeface="Arial"/>
                <a:ea typeface="Arial"/>
                <a:cs typeface="Arial"/>
                <a:sym typeface="Arial"/>
              </a:rPr>
              <a:t>, lift up the hands which hang down, and </a:t>
            </a:r>
            <a:r>
              <a:rPr lang="en" sz="1900" b="0" i="1" u="sng" strike="noStrike" baseline="30000">
                <a:solidFill>
                  <a:schemeClr val="hlink"/>
                </a:solidFill>
                <a:latin typeface="Arial"/>
                <a:ea typeface="Arial"/>
                <a:cs typeface="Arial"/>
                <a:sym typeface="Arial"/>
                <a:hlinkClick r:id="rId6"/>
              </a:rPr>
              <a:t>c</a:t>
            </a:r>
            <a:r>
              <a:rPr lang="en" sz="1900" b="0" i="0" u="sng" strike="noStrike">
                <a:solidFill>
                  <a:schemeClr val="hlink"/>
                </a:solidFill>
                <a:latin typeface="Arial"/>
                <a:ea typeface="Arial"/>
                <a:cs typeface="Arial"/>
                <a:sym typeface="Arial"/>
                <a:hlinkClick r:id="rId6"/>
              </a:rPr>
              <a:t>strengthen</a:t>
            </a:r>
            <a:r>
              <a:rPr lang="en" sz="1900" b="0" i="0">
                <a:solidFill>
                  <a:srgbClr val="000000"/>
                </a:solidFill>
                <a:latin typeface="Arial"/>
                <a:ea typeface="Arial"/>
                <a:cs typeface="Arial"/>
                <a:sym typeface="Arial"/>
              </a:rPr>
              <a:t> the </a:t>
            </a:r>
            <a:r>
              <a:rPr lang="en" sz="1900" b="0" i="1" u="sng" strike="noStrike" baseline="30000">
                <a:solidFill>
                  <a:schemeClr val="hlink"/>
                </a:solidFill>
                <a:latin typeface="Arial"/>
                <a:ea typeface="Arial"/>
                <a:cs typeface="Arial"/>
                <a:sym typeface="Arial"/>
                <a:hlinkClick r:id="rId7"/>
              </a:rPr>
              <a:t>d</a:t>
            </a:r>
            <a:r>
              <a:rPr lang="en" sz="1900" b="0" i="0" u="sng" strike="noStrike">
                <a:solidFill>
                  <a:schemeClr val="hlink"/>
                </a:solidFill>
                <a:latin typeface="Arial"/>
                <a:ea typeface="Arial"/>
                <a:cs typeface="Arial"/>
                <a:sym typeface="Arial"/>
                <a:hlinkClick r:id="rId7"/>
              </a:rPr>
              <a:t>feeble</a:t>
            </a:r>
            <a:r>
              <a:rPr lang="en" sz="1900" b="0" i="0">
                <a:solidFill>
                  <a:srgbClr val="000000"/>
                </a:solidFill>
                <a:latin typeface="Arial"/>
                <a:ea typeface="Arial"/>
                <a:cs typeface="Arial"/>
                <a:sym typeface="Arial"/>
              </a:rPr>
              <a:t> knees.</a:t>
            </a:r>
            <a:endParaRPr sz="19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9"/>
          <p:cNvSpPr txBox="1">
            <a:spLocks noGrp="1"/>
          </p:cNvSpPr>
          <p:nvPr>
            <p:ph type="body" idx="4294967295"/>
          </p:nvPr>
        </p:nvSpPr>
        <p:spPr>
          <a:xfrm>
            <a:off x="0" y="204537"/>
            <a:ext cx="7886700" cy="4428185"/>
          </a:xfrm>
          <a:prstGeom prst="rect">
            <a:avLst/>
          </a:prstGeom>
          <a:noFill/>
          <a:ln>
            <a:noFill/>
          </a:ln>
        </p:spPr>
        <p:txBody>
          <a:bodyPr spcFirstLastPara="1" wrap="square" lIns="68575" tIns="34275" rIns="68575" bIns="34275" anchor="t" anchorCtr="0">
            <a:normAutofit fontScale="92500" lnSpcReduction="10000"/>
          </a:bodyPr>
          <a:lstStyle/>
          <a:p>
            <a:pPr marL="0" lvl="0" indent="0" algn="l" rtl="0">
              <a:lnSpc>
                <a:spcPct val="90000"/>
              </a:lnSpc>
              <a:spcBef>
                <a:spcPts val="0"/>
              </a:spcBef>
              <a:spcAft>
                <a:spcPts val="0"/>
              </a:spcAft>
              <a:buClr>
                <a:schemeClr val="dk1"/>
              </a:buClr>
              <a:buSzPct val="100000"/>
              <a:buNone/>
            </a:pPr>
            <a:r>
              <a:rPr lang="en" sz="3300">
                <a:latin typeface="Calibri"/>
                <a:ea typeface="Calibri"/>
                <a:cs typeface="Calibri"/>
                <a:sym typeface="Calibri"/>
              </a:rPr>
              <a:t>What Needs Exist in Our Stake (Without Mentioning Names)?</a:t>
            </a:r>
            <a:endParaRPr/>
          </a:p>
          <a:p>
            <a:pPr marL="0" lvl="0" indent="0" algn="l" rtl="0">
              <a:lnSpc>
                <a:spcPct val="90000"/>
              </a:lnSpc>
              <a:spcBef>
                <a:spcPts val="800"/>
              </a:spcBef>
              <a:spcAft>
                <a:spcPts val="0"/>
              </a:spcAft>
              <a:buClr>
                <a:schemeClr val="dk1"/>
              </a:buClr>
              <a:buSzPct val="100000"/>
              <a:buNone/>
            </a:pPr>
            <a:endParaRPr/>
          </a:p>
          <a:p>
            <a:pPr marL="0" lvl="0" indent="0" algn="l" rtl="0">
              <a:lnSpc>
                <a:spcPct val="90000"/>
              </a:lnSpc>
              <a:spcBef>
                <a:spcPts val="800"/>
              </a:spcBef>
              <a:spcAft>
                <a:spcPts val="0"/>
              </a:spcAft>
              <a:buClr>
                <a:schemeClr val="dk1"/>
              </a:buClr>
              <a:buSzPct val="100000"/>
              <a:buNone/>
            </a:pPr>
            <a:r>
              <a:rPr lang="en" sz="3300">
                <a:latin typeface="Calibri"/>
                <a:ea typeface="Calibri"/>
                <a:cs typeface="Calibri"/>
                <a:sym typeface="Calibri"/>
              </a:rPr>
              <a:t>How Do We Convert Generic Needs into Specific Actions?</a:t>
            </a:r>
            <a:endParaRPr/>
          </a:p>
          <a:p>
            <a:pPr marL="0" lvl="0" indent="0" algn="l" rtl="0">
              <a:lnSpc>
                <a:spcPct val="90000"/>
              </a:lnSpc>
              <a:spcBef>
                <a:spcPts val="800"/>
              </a:spcBef>
              <a:spcAft>
                <a:spcPts val="0"/>
              </a:spcAft>
              <a:buClr>
                <a:schemeClr val="dk1"/>
              </a:buClr>
              <a:buSzPct val="100000"/>
              <a:buNone/>
            </a:pPr>
            <a:endParaRPr sz="3300">
              <a:latin typeface="Calibri"/>
              <a:ea typeface="Calibri"/>
              <a:cs typeface="Calibri"/>
              <a:sym typeface="Calibri"/>
            </a:endParaRPr>
          </a:p>
          <a:p>
            <a:pPr marL="0" lvl="0" indent="0" algn="l" rtl="0">
              <a:lnSpc>
                <a:spcPct val="90000"/>
              </a:lnSpc>
              <a:spcBef>
                <a:spcPts val="800"/>
              </a:spcBef>
              <a:spcAft>
                <a:spcPts val="0"/>
              </a:spcAft>
              <a:buClr>
                <a:schemeClr val="dk1"/>
              </a:buClr>
              <a:buSzPct val="100000"/>
              <a:buNone/>
            </a:pPr>
            <a:r>
              <a:rPr lang="en" sz="3300">
                <a:latin typeface="Calibri"/>
                <a:ea typeface="Calibri"/>
                <a:cs typeface="Calibri"/>
                <a:sym typeface="Calibri"/>
              </a:rPr>
              <a:t>What is Our Role as Stake Council Members?</a:t>
            </a:r>
            <a:endParaRPr/>
          </a:p>
          <a:p>
            <a:pPr marL="0" lvl="0" indent="0" algn="l" rtl="0">
              <a:lnSpc>
                <a:spcPct val="90000"/>
              </a:lnSpc>
              <a:spcBef>
                <a:spcPts val="800"/>
              </a:spcBef>
              <a:spcAft>
                <a:spcPts val="0"/>
              </a:spcAft>
              <a:buClr>
                <a:schemeClr val="dk1"/>
              </a:buClr>
              <a:buSzPct val="100000"/>
              <a:buNone/>
            </a:pPr>
            <a:endParaRPr sz="3300">
              <a:latin typeface="Calibri"/>
              <a:ea typeface="Calibri"/>
              <a:cs typeface="Calibri"/>
              <a:sym typeface="Calibri"/>
            </a:endParaRPr>
          </a:p>
          <a:p>
            <a:pPr marL="0" lvl="0" indent="0" algn="l" rtl="0">
              <a:lnSpc>
                <a:spcPct val="90000"/>
              </a:lnSpc>
              <a:spcBef>
                <a:spcPts val="800"/>
              </a:spcBef>
              <a:spcAft>
                <a:spcPts val="0"/>
              </a:spcAft>
              <a:buClr>
                <a:schemeClr val="dk1"/>
              </a:buClr>
              <a:buSzPct val="100000"/>
              <a:buNone/>
            </a:pPr>
            <a:r>
              <a:rPr lang="en" sz="3300">
                <a:latin typeface="Calibri"/>
                <a:ea typeface="Calibri"/>
                <a:cs typeface="Calibri"/>
                <a:sym typeface="Calibri"/>
              </a:rPr>
              <a:t>How Do we Teach, Train  and Support Ward Leaders?</a:t>
            </a:r>
            <a:endParaRPr/>
          </a:p>
          <a:p>
            <a:pPr marL="0" lvl="0" indent="0" algn="l" rtl="0">
              <a:lnSpc>
                <a:spcPct val="90000"/>
              </a:lnSpc>
              <a:spcBef>
                <a:spcPts val="800"/>
              </a:spcBef>
              <a:spcAft>
                <a:spcPts val="0"/>
              </a:spcAft>
              <a:buClr>
                <a:schemeClr val="dk1"/>
              </a:buClr>
              <a:buSzPct val="100000"/>
              <a:buNone/>
            </a:pPr>
            <a:endParaRPr sz="3300">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30"/>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rgbClr val="000000"/>
              </a:buClr>
              <a:buSzPts val="3300"/>
              <a:buFont typeface="Arial"/>
              <a:buNone/>
            </a:pPr>
            <a:r>
              <a:rPr lang="en" b="0" i="0">
                <a:solidFill>
                  <a:srgbClr val="000000"/>
                </a:solidFill>
                <a:latin typeface="Arial"/>
                <a:ea typeface="Arial"/>
                <a:cs typeface="Arial"/>
                <a:sym typeface="Arial"/>
              </a:rPr>
              <a:t>Pattern for Building Self-Reliance and Ministering to Those in Need</a:t>
            </a:r>
            <a:endParaRPr/>
          </a:p>
        </p:txBody>
      </p:sp>
      <p:sp>
        <p:nvSpPr>
          <p:cNvPr id="159" name="Google Shape;159;p30"/>
          <p:cNvSpPr txBox="1">
            <a:spLocks noGrp="1"/>
          </p:cNvSpPr>
          <p:nvPr>
            <p:ph type="body" idx="1"/>
          </p:nvPr>
        </p:nvSpPr>
        <p:spPr>
          <a:xfrm>
            <a:off x="628650" y="1369219"/>
            <a:ext cx="7886700" cy="3263504"/>
          </a:xfrm>
          <a:prstGeom prst="rect">
            <a:avLst/>
          </a:prstGeom>
          <a:noFill/>
          <a:ln>
            <a:noFill/>
          </a:ln>
        </p:spPr>
        <p:txBody>
          <a:bodyPr spcFirstLastPara="1" wrap="square" lIns="68575" tIns="34275" rIns="68575" bIns="34275" anchor="t" anchorCtr="0">
            <a:normAutofit/>
          </a:bodyPr>
          <a:lstStyle/>
          <a:p>
            <a:pPr marL="177800" lvl="0" indent="-38100" algn="l" rtl="0">
              <a:lnSpc>
                <a:spcPct val="90000"/>
              </a:lnSpc>
              <a:spcBef>
                <a:spcPts val="0"/>
              </a:spcBef>
              <a:spcAft>
                <a:spcPts val="0"/>
              </a:spcAft>
              <a:buClr>
                <a:schemeClr val="dk1"/>
              </a:buClr>
              <a:buSzPts val="2100"/>
              <a:buFont typeface="Arial"/>
              <a:buNone/>
            </a:pPr>
            <a:endParaRPr b="0" i="0">
              <a:solidFill>
                <a:srgbClr val="000000"/>
              </a:solidFill>
              <a:latin typeface="Arial"/>
              <a:ea typeface="Arial"/>
              <a:cs typeface="Arial"/>
              <a:sym typeface="Arial"/>
            </a:endParaRPr>
          </a:p>
          <a:p>
            <a:pPr marL="177800" lvl="0" indent="-38100" algn="l" rtl="0">
              <a:lnSpc>
                <a:spcPct val="90000"/>
              </a:lnSpc>
              <a:spcBef>
                <a:spcPts val="800"/>
              </a:spcBef>
              <a:spcAft>
                <a:spcPts val="0"/>
              </a:spcAft>
              <a:buClr>
                <a:schemeClr val="dk1"/>
              </a:buClr>
              <a:buSzPts val="2100"/>
              <a:buFont typeface="Arial"/>
              <a:buNone/>
            </a:pPr>
            <a:endParaRPr>
              <a:solidFill>
                <a:srgbClr val="000000"/>
              </a:solidFill>
              <a:latin typeface="Arial"/>
              <a:ea typeface="Arial"/>
              <a:cs typeface="Arial"/>
              <a:sym typeface="Arial"/>
            </a:endParaRPr>
          </a:p>
          <a:p>
            <a:pPr marL="177800" lvl="0" indent="-171450" algn="l" rtl="0">
              <a:lnSpc>
                <a:spcPct val="90000"/>
              </a:lnSpc>
              <a:spcBef>
                <a:spcPts val="800"/>
              </a:spcBef>
              <a:spcAft>
                <a:spcPts val="0"/>
              </a:spcAft>
              <a:buClr>
                <a:srgbClr val="000000"/>
              </a:buClr>
              <a:buSzPts val="2100"/>
              <a:buFont typeface="Arial"/>
              <a:buChar char="•"/>
            </a:pPr>
            <a:r>
              <a:rPr lang="en" b="0" i="0">
                <a:solidFill>
                  <a:srgbClr val="000000"/>
                </a:solidFill>
                <a:latin typeface="Arial"/>
                <a:ea typeface="Arial"/>
                <a:cs typeface="Arial"/>
                <a:sym typeface="Arial"/>
              </a:rPr>
              <a:t>Seek out those in need.</a:t>
            </a:r>
            <a:endParaRPr/>
          </a:p>
          <a:p>
            <a:pPr marL="177800" lvl="0" indent="-171450" algn="l" rtl="0">
              <a:lnSpc>
                <a:spcPct val="90000"/>
              </a:lnSpc>
              <a:spcBef>
                <a:spcPts val="800"/>
              </a:spcBef>
              <a:spcAft>
                <a:spcPts val="0"/>
              </a:spcAft>
              <a:buClr>
                <a:srgbClr val="000000"/>
              </a:buClr>
              <a:buSzPts val="2100"/>
              <a:buFont typeface="Arial"/>
              <a:buChar char="•"/>
            </a:pPr>
            <a:r>
              <a:rPr lang="en" b="0" i="0">
                <a:solidFill>
                  <a:srgbClr val="000000"/>
                </a:solidFill>
                <a:latin typeface="Arial"/>
                <a:ea typeface="Arial"/>
                <a:cs typeface="Arial"/>
                <a:sym typeface="Arial"/>
              </a:rPr>
              <a:t>Help them assess and address short-term needs.</a:t>
            </a:r>
            <a:endParaRPr/>
          </a:p>
          <a:p>
            <a:pPr marL="177800" lvl="0" indent="-171450" algn="l" rtl="0">
              <a:lnSpc>
                <a:spcPct val="90000"/>
              </a:lnSpc>
              <a:spcBef>
                <a:spcPts val="800"/>
              </a:spcBef>
              <a:spcAft>
                <a:spcPts val="0"/>
              </a:spcAft>
              <a:buClr>
                <a:srgbClr val="000000"/>
              </a:buClr>
              <a:buSzPts val="2100"/>
              <a:buFont typeface="Arial"/>
              <a:buChar char="•"/>
            </a:pPr>
            <a:r>
              <a:rPr lang="en" b="0" i="0">
                <a:solidFill>
                  <a:srgbClr val="000000"/>
                </a:solidFill>
                <a:latin typeface="Arial"/>
                <a:ea typeface="Arial"/>
                <a:cs typeface="Arial"/>
                <a:sym typeface="Arial"/>
              </a:rPr>
              <a:t>Help them build long-term self-reliance.</a:t>
            </a:r>
            <a:endParaRPr/>
          </a:p>
          <a:p>
            <a:pPr marL="177800" lvl="0" indent="-171450" algn="l" rtl="0">
              <a:lnSpc>
                <a:spcPct val="90000"/>
              </a:lnSpc>
              <a:spcBef>
                <a:spcPts val="800"/>
              </a:spcBef>
              <a:spcAft>
                <a:spcPts val="0"/>
              </a:spcAft>
              <a:buClr>
                <a:srgbClr val="000000"/>
              </a:buClr>
              <a:buSzPts val="2100"/>
              <a:buFont typeface="Arial"/>
              <a:buChar char="•"/>
            </a:pPr>
            <a:r>
              <a:rPr lang="en" b="0" i="0">
                <a:solidFill>
                  <a:srgbClr val="000000"/>
                </a:solidFill>
                <a:latin typeface="Arial"/>
                <a:ea typeface="Arial"/>
                <a:cs typeface="Arial"/>
                <a:sym typeface="Arial"/>
              </a:rPr>
              <a:t>Minister to those with emotional needs.</a:t>
            </a:r>
            <a:endParaRPr/>
          </a:p>
          <a:p>
            <a:pPr marL="0" lvl="0" indent="0" algn="l" rtl="0">
              <a:lnSpc>
                <a:spcPct val="90000"/>
              </a:lnSpc>
              <a:spcBef>
                <a:spcPts val="800"/>
              </a:spcBef>
              <a:spcAft>
                <a:spcPts val="0"/>
              </a:spcAft>
              <a:buClr>
                <a:schemeClr val="dk1"/>
              </a:buClr>
              <a:buSzPts val="2100"/>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1"/>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rgbClr val="000000"/>
              </a:buClr>
              <a:buSzPts val="3300"/>
              <a:buFont typeface="Arial"/>
              <a:buNone/>
            </a:pPr>
            <a:r>
              <a:rPr lang="en" b="0" i="0">
                <a:solidFill>
                  <a:srgbClr val="000000"/>
                </a:solidFill>
                <a:latin typeface="Arial"/>
                <a:ea typeface="Arial"/>
                <a:cs typeface="Arial"/>
                <a:sym typeface="Arial"/>
              </a:rPr>
              <a:t>Principles for Providing Church Assistance</a:t>
            </a:r>
            <a:endParaRPr/>
          </a:p>
        </p:txBody>
      </p:sp>
      <p:sp>
        <p:nvSpPr>
          <p:cNvPr id="165" name="Google Shape;165;p31"/>
          <p:cNvSpPr txBox="1">
            <a:spLocks noGrp="1"/>
          </p:cNvSpPr>
          <p:nvPr>
            <p:ph type="body" idx="1"/>
          </p:nvPr>
        </p:nvSpPr>
        <p:spPr>
          <a:xfrm>
            <a:off x="628650" y="1369219"/>
            <a:ext cx="7886700" cy="3263504"/>
          </a:xfrm>
          <a:prstGeom prst="rect">
            <a:avLst/>
          </a:prstGeom>
          <a:noFill/>
          <a:ln>
            <a:noFill/>
          </a:ln>
        </p:spPr>
        <p:txBody>
          <a:bodyPr spcFirstLastPara="1" wrap="square" lIns="68575" tIns="34275" rIns="68575" bIns="34275" anchor="t" anchorCtr="0">
            <a:normAutofit lnSpcReduction="10000"/>
          </a:bodyPr>
          <a:lstStyle/>
          <a:p>
            <a:pPr marL="177800" lvl="0" indent="-171450" algn="l" rtl="0">
              <a:lnSpc>
                <a:spcPct val="90000"/>
              </a:lnSpc>
              <a:spcBef>
                <a:spcPts val="0"/>
              </a:spcBef>
              <a:spcAft>
                <a:spcPts val="0"/>
              </a:spcAft>
              <a:buClr>
                <a:srgbClr val="000000"/>
              </a:buClr>
              <a:buSzPts val="2100"/>
              <a:buChar char="•"/>
            </a:pPr>
            <a:r>
              <a:rPr lang="en" b="0" i="0">
                <a:solidFill>
                  <a:srgbClr val="000000"/>
                </a:solidFill>
                <a:latin typeface="Arial"/>
                <a:ea typeface="Arial"/>
                <a:cs typeface="Arial"/>
                <a:sym typeface="Arial"/>
              </a:rPr>
              <a:t>With the help of the Lord, members seek to provide for themselves and their families. When members need financial assistance, they should turn to the following sources in this order:</a:t>
            </a:r>
            <a:endParaRPr/>
          </a:p>
          <a:p>
            <a:pPr marL="177800" lvl="0" indent="-171450" algn="l" rtl="0">
              <a:lnSpc>
                <a:spcPct val="90000"/>
              </a:lnSpc>
              <a:spcBef>
                <a:spcPts val="800"/>
              </a:spcBef>
              <a:spcAft>
                <a:spcPts val="0"/>
              </a:spcAft>
              <a:buClr>
                <a:srgbClr val="000000"/>
              </a:buClr>
              <a:buSzPts val="2100"/>
              <a:buFont typeface="Calibri"/>
              <a:buAutoNum type="arabicPeriod"/>
            </a:pPr>
            <a:r>
              <a:rPr lang="en" b="0" i="0">
                <a:solidFill>
                  <a:srgbClr val="000000"/>
                </a:solidFill>
                <a:latin typeface="Arial"/>
                <a:ea typeface="Arial"/>
                <a:cs typeface="Arial"/>
                <a:sym typeface="Arial"/>
              </a:rPr>
              <a:t>Their extended family</a:t>
            </a:r>
            <a:endParaRPr/>
          </a:p>
          <a:p>
            <a:pPr marL="177800" lvl="0" indent="-171450" algn="l" rtl="0">
              <a:lnSpc>
                <a:spcPct val="90000"/>
              </a:lnSpc>
              <a:spcBef>
                <a:spcPts val="800"/>
              </a:spcBef>
              <a:spcAft>
                <a:spcPts val="0"/>
              </a:spcAft>
              <a:buClr>
                <a:srgbClr val="000000"/>
              </a:buClr>
              <a:buSzPts val="2100"/>
              <a:buFont typeface="Calibri"/>
              <a:buAutoNum type="arabicPeriod"/>
            </a:pPr>
            <a:r>
              <a:rPr lang="en" b="0" i="0">
                <a:solidFill>
                  <a:srgbClr val="000000"/>
                </a:solidFill>
                <a:latin typeface="Arial"/>
                <a:ea typeface="Arial"/>
                <a:cs typeface="Arial"/>
                <a:sym typeface="Arial"/>
              </a:rPr>
              <a:t>Government and community financial resources</a:t>
            </a:r>
            <a:endParaRPr/>
          </a:p>
          <a:p>
            <a:pPr marL="177800" lvl="0" indent="-171450" algn="l" rtl="0">
              <a:lnSpc>
                <a:spcPct val="90000"/>
              </a:lnSpc>
              <a:spcBef>
                <a:spcPts val="800"/>
              </a:spcBef>
              <a:spcAft>
                <a:spcPts val="0"/>
              </a:spcAft>
              <a:buClr>
                <a:srgbClr val="000000"/>
              </a:buClr>
              <a:buSzPts val="2100"/>
              <a:buFont typeface="Calibri"/>
              <a:buAutoNum type="arabicPeriod"/>
            </a:pPr>
            <a:r>
              <a:rPr lang="en" b="0" i="0">
                <a:solidFill>
                  <a:srgbClr val="000000"/>
                </a:solidFill>
                <a:latin typeface="Arial"/>
                <a:ea typeface="Arial"/>
                <a:cs typeface="Arial"/>
                <a:sym typeface="Arial"/>
              </a:rPr>
              <a:t>Church assistance through fast offerings</a:t>
            </a:r>
            <a:endParaRPr b="0" i="0">
              <a:solidFill>
                <a:srgbClr val="000000"/>
              </a:solidFill>
              <a:latin typeface="Arial"/>
              <a:ea typeface="Arial"/>
              <a:cs typeface="Arial"/>
              <a:sym typeface="Arial"/>
            </a:endParaRPr>
          </a:p>
          <a:p>
            <a:pPr marL="0" lvl="0" indent="0" algn="l" rtl="0">
              <a:lnSpc>
                <a:spcPct val="90000"/>
              </a:lnSpc>
              <a:spcBef>
                <a:spcPts val="800"/>
              </a:spcBef>
              <a:spcAft>
                <a:spcPts val="0"/>
              </a:spcAft>
              <a:buNone/>
            </a:pPr>
            <a:endParaRPr>
              <a:solidFill>
                <a:srgbClr val="000000"/>
              </a:solidFill>
              <a:latin typeface="Arial"/>
              <a:ea typeface="Arial"/>
              <a:cs typeface="Arial"/>
              <a:sym typeface="Arial"/>
            </a:endParaRPr>
          </a:p>
          <a:p>
            <a:pPr marL="0" lvl="0" indent="0" algn="l" rtl="0">
              <a:lnSpc>
                <a:spcPct val="90000"/>
              </a:lnSpc>
              <a:spcBef>
                <a:spcPts val="800"/>
              </a:spcBef>
              <a:spcAft>
                <a:spcPts val="0"/>
              </a:spcAft>
              <a:buNone/>
            </a:pPr>
            <a:r>
              <a:rPr lang="en">
                <a:solidFill>
                  <a:srgbClr val="000000"/>
                </a:solidFill>
                <a:latin typeface="Arial"/>
                <a:ea typeface="Arial"/>
                <a:cs typeface="Arial"/>
                <a:sym typeface="Arial"/>
              </a:rPr>
              <a:t>We often skip #1 and then reverse #s 2 and 3.</a:t>
            </a:r>
            <a:endParaRPr>
              <a:solidFill>
                <a:srgbClr val="000000"/>
              </a:solidFill>
              <a:latin typeface="Arial"/>
              <a:ea typeface="Arial"/>
              <a:cs typeface="Arial"/>
              <a:sym typeface="Arial"/>
            </a:endParaRPr>
          </a:p>
          <a:p>
            <a:pPr marL="0" lvl="0" indent="0" algn="l" rtl="0">
              <a:lnSpc>
                <a:spcPct val="90000"/>
              </a:lnSpc>
              <a:spcBef>
                <a:spcPts val="800"/>
              </a:spcBef>
              <a:spcAft>
                <a:spcPts val="0"/>
              </a:spcAft>
              <a:buClr>
                <a:schemeClr val="dk1"/>
              </a:buClr>
              <a:buSzPts val="2100"/>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32"/>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rgbClr val="000000"/>
              </a:buClr>
              <a:buSzPts val="3300"/>
              <a:buFont typeface="Arial"/>
              <a:buNone/>
            </a:pPr>
            <a:r>
              <a:rPr lang="en" b="0" i="0">
                <a:solidFill>
                  <a:srgbClr val="000000"/>
                </a:solidFill>
                <a:latin typeface="Arial"/>
                <a:ea typeface="Arial"/>
                <a:cs typeface="Arial"/>
                <a:sym typeface="Arial"/>
              </a:rPr>
              <a:t>Roles of Ward Leaders</a:t>
            </a:r>
            <a:endParaRPr/>
          </a:p>
        </p:txBody>
      </p:sp>
      <p:graphicFrame>
        <p:nvGraphicFramePr>
          <p:cNvPr id="171" name="Google Shape;171;p32"/>
          <p:cNvGraphicFramePr/>
          <p:nvPr/>
        </p:nvGraphicFramePr>
        <p:xfrm>
          <a:off x="1132609" y="1369219"/>
          <a:ext cx="3000000" cy="3000000"/>
        </p:xfrm>
        <a:graphic>
          <a:graphicData uri="http://schemas.openxmlformats.org/drawingml/2006/table">
            <a:tbl>
              <a:tblPr>
                <a:noFill/>
                <a:tableStyleId>{660BB26A-43EE-4707-94E9-DF0214C4808F}</a:tableStyleId>
              </a:tblPr>
              <a:tblGrid>
                <a:gridCol w="1323800">
                  <a:extLst>
                    <a:ext uri="{9D8B030D-6E8A-4147-A177-3AD203B41FA5}">
                      <a16:colId xmlns:a16="http://schemas.microsoft.com/office/drawing/2014/main" val="20000"/>
                    </a:ext>
                  </a:extLst>
                </a:gridCol>
                <a:gridCol w="1282225">
                  <a:extLst>
                    <a:ext uri="{9D8B030D-6E8A-4147-A177-3AD203B41FA5}">
                      <a16:colId xmlns:a16="http://schemas.microsoft.com/office/drawing/2014/main" val="20001"/>
                    </a:ext>
                  </a:extLst>
                </a:gridCol>
                <a:gridCol w="1282225">
                  <a:extLst>
                    <a:ext uri="{9D8B030D-6E8A-4147-A177-3AD203B41FA5}">
                      <a16:colId xmlns:a16="http://schemas.microsoft.com/office/drawing/2014/main" val="20002"/>
                    </a:ext>
                  </a:extLst>
                </a:gridCol>
                <a:gridCol w="1282225">
                  <a:extLst>
                    <a:ext uri="{9D8B030D-6E8A-4147-A177-3AD203B41FA5}">
                      <a16:colId xmlns:a16="http://schemas.microsoft.com/office/drawing/2014/main" val="20003"/>
                    </a:ext>
                  </a:extLst>
                </a:gridCol>
                <a:gridCol w="1282225">
                  <a:extLst>
                    <a:ext uri="{9D8B030D-6E8A-4147-A177-3AD203B41FA5}">
                      <a16:colId xmlns:a16="http://schemas.microsoft.com/office/drawing/2014/main" val="20004"/>
                    </a:ext>
                  </a:extLst>
                </a:gridCol>
              </a:tblGrid>
              <a:tr h="710850">
                <a:tc>
                  <a:txBody>
                    <a:bodyPr/>
                    <a:lstStyle/>
                    <a:p>
                      <a:pPr marL="0" marR="0" lvl="0" indent="0" algn="l" rtl="0">
                        <a:spcBef>
                          <a:spcPts val="0"/>
                        </a:spcBef>
                        <a:spcAft>
                          <a:spcPts val="0"/>
                        </a:spcAft>
                        <a:buNone/>
                      </a:pPr>
                      <a:r>
                        <a:rPr lang="en" sz="1100" b="1" i="0" u="none" strike="noStrike" cap="none">
                          <a:solidFill>
                            <a:srgbClr val="53575B"/>
                          </a:solidFill>
                          <a:latin typeface="Arial"/>
                          <a:ea typeface="Arial"/>
                          <a:cs typeface="Arial"/>
                          <a:sym typeface="Arial"/>
                        </a:rPr>
                        <a:t>Calling</a:t>
                      </a:r>
                      <a:endParaRPr sz="1100"/>
                    </a:p>
                  </a:txBody>
                  <a:tcPr marL="32300" marR="32300" marT="16175" marB="16175" anchor="ctr">
                    <a:lnL w="9525" cap="flat" cmpd="sng">
                      <a:solidFill>
                        <a:srgbClr val="000000">
                          <a:alpha val="0"/>
                        </a:srgbClr>
                      </a:solidFill>
                      <a:prstDash val="solid"/>
                      <a:round/>
                      <a:headEnd type="none" w="sm" len="sm"/>
                      <a:tailEnd type="none" w="sm" len="sm"/>
                    </a:lnL>
                    <a:lnR w="9525" cap="flat" cmpd="sng">
                      <a:solidFill>
                        <a:srgbClr val="C5C9CA"/>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rgbClr val="C5C9CA"/>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r>
                        <a:rPr lang="en" sz="1100" b="1" i="0" u="none" strike="noStrike" cap="none">
                          <a:solidFill>
                            <a:srgbClr val="53575B"/>
                          </a:solidFill>
                          <a:latin typeface="Arial"/>
                          <a:ea typeface="Arial"/>
                          <a:cs typeface="Arial"/>
                          <a:sym typeface="Arial"/>
                        </a:rPr>
                        <a:t>Visit and Assess Needs</a:t>
                      </a:r>
                      <a:endParaRPr sz="1100"/>
                    </a:p>
                  </a:txBody>
                  <a:tcPr marL="32300" marR="32300" marT="16175" marB="16175" anchor="ctr">
                    <a:lnL w="9525" cap="flat" cmpd="sng">
                      <a:solidFill>
                        <a:srgbClr val="C5C9CA"/>
                      </a:solidFill>
                      <a:prstDash val="solid"/>
                      <a:round/>
                      <a:headEnd type="none" w="sm" len="sm"/>
                      <a:tailEnd type="none" w="sm" len="sm"/>
                    </a:lnL>
                    <a:lnR w="9525" cap="flat" cmpd="sng">
                      <a:solidFill>
                        <a:srgbClr val="C5C9CA"/>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rgbClr val="C5C9CA"/>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r>
                        <a:rPr lang="en" sz="1100" b="1" i="0" u="none" strike="noStrike" cap="none">
                          <a:solidFill>
                            <a:srgbClr val="53575B"/>
                          </a:solidFill>
                          <a:latin typeface="Arial"/>
                          <a:ea typeface="Arial"/>
                          <a:cs typeface="Arial"/>
                          <a:sym typeface="Arial"/>
                        </a:rPr>
                        <a:t>Teach Principles of Self-Reliance</a:t>
                      </a:r>
                      <a:endParaRPr sz="1100"/>
                    </a:p>
                  </a:txBody>
                  <a:tcPr marL="32300" marR="32300" marT="16175" marB="16175" anchor="ctr">
                    <a:lnL w="9525" cap="flat" cmpd="sng">
                      <a:solidFill>
                        <a:srgbClr val="C5C9CA"/>
                      </a:solidFill>
                      <a:prstDash val="solid"/>
                      <a:round/>
                      <a:headEnd type="none" w="sm" len="sm"/>
                      <a:tailEnd type="none" w="sm" len="sm"/>
                    </a:lnL>
                    <a:lnR w="9525" cap="flat" cmpd="sng">
                      <a:solidFill>
                        <a:srgbClr val="C5C9CA"/>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rgbClr val="C5C9CA"/>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r>
                        <a:rPr lang="en" sz="1100" b="1" i="0" u="none" strike="noStrike" cap="none">
                          <a:solidFill>
                            <a:srgbClr val="53575B"/>
                          </a:solidFill>
                          <a:latin typeface="Arial"/>
                          <a:ea typeface="Arial"/>
                          <a:cs typeface="Arial"/>
                          <a:sym typeface="Arial"/>
                        </a:rPr>
                        <a:t>Assist Members with the Self-Reliance Plan</a:t>
                      </a:r>
                      <a:endParaRPr sz="1100"/>
                    </a:p>
                  </a:txBody>
                  <a:tcPr marL="32300" marR="32300" marT="16175" marB="16175" anchor="ctr">
                    <a:lnL w="9525" cap="flat" cmpd="sng">
                      <a:solidFill>
                        <a:srgbClr val="C5C9CA"/>
                      </a:solidFill>
                      <a:prstDash val="solid"/>
                      <a:round/>
                      <a:headEnd type="none" w="sm" len="sm"/>
                      <a:tailEnd type="none" w="sm" len="sm"/>
                    </a:lnL>
                    <a:lnR w="9525" cap="flat" cmpd="sng">
                      <a:solidFill>
                        <a:srgbClr val="C5C9CA"/>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rgbClr val="C5C9CA"/>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r>
                        <a:rPr lang="en" sz="1100" b="1" i="0" u="none" strike="noStrike" cap="none">
                          <a:solidFill>
                            <a:srgbClr val="53575B"/>
                          </a:solidFill>
                          <a:latin typeface="Arial"/>
                          <a:ea typeface="Arial"/>
                          <a:cs typeface="Arial"/>
                          <a:sym typeface="Arial"/>
                        </a:rPr>
                        <a:t>Approve Fast-Offering Assistance or Bishops’ Orders</a:t>
                      </a:r>
                      <a:endParaRPr sz="1100"/>
                    </a:p>
                  </a:txBody>
                  <a:tcPr marL="32300" marR="32300" marT="16175" marB="16175" anchor="ctr">
                    <a:lnL w="9525" cap="flat" cmpd="sng">
                      <a:solidFill>
                        <a:srgbClr val="C5C9CA"/>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rgbClr val="C5C9CA"/>
                      </a:solidFill>
                      <a:prstDash val="solid"/>
                      <a:round/>
                      <a:headEnd type="none" w="sm" len="sm"/>
                      <a:tailEnd type="none" w="sm" len="sm"/>
                    </a:lnB>
                    <a:solidFill>
                      <a:srgbClr val="FFFFFF"/>
                    </a:solidFill>
                  </a:tcPr>
                </a:tc>
                <a:extLst>
                  <a:ext uri="{0D108BD9-81ED-4DB2-BD59-A6C34878D82A}">
                    <a16:rowId xmlns:a16="http://schemas.microsoft.com/office/drawing/2014/main" val="10000"/>
                  </a:ext>
                </a:extLst>
              </a:tr>
              <a:tr h="516975">
                <a:tc>
                  <a:txBody>
                    <a:bodyPr/>
                    <a:lstStyle/>
                    <a:p>
                      <a:pPr marL="0" marR="0" lvl="0" indent="0" algn="l" rtl="0">
                        <a:spcBef>
                          <a:spcPts val="0"/>
                        </a:spcBef>
                        <a:spcAft>
                          <a:spcPts val="0"/>
                        </a:spcAft>
                        <a:buNone/>
                      </a:pPr>
                      <a:r>
                        <a:rPr lang="en" sz="1100" b="1" i="0" u="none" strike="noStrike" cap="none">
                          <a:solidFill>
                            <a:srgbClr val="53575B"/>
                          </a:solidFill>
                          <a:latin typeface="Arial"/>
                          <a:ea typeface="Arial"/>
                          <a:cs typeface="Arial"/>
                          <a:sym typeface="Arial"/>
                        </a:rPr>
                        <a:t>Bishop</a:t>
                      </a:r>
                      <a:endParaRPr sz="1100"/>
                    </a:p>
                  </a:txBody>
                  <a:tcPr marL="32300" marR="32300" marT="16175" marB="16175" anchor="ctr">
                    <a:lnL w="9525" cap="flat" cmpd="sng">
                      <a:solidFill>
                        <a:srgbClr val="000000">
                          <a:alpha val="0"/>
                        </a:srgbClr>
                      </a:solidFill>
                      <a:prstDash val="solid"/>
                      <a:round/>
                      <a:headEnd type="none" w="sm" len="sm"/>
                      <a:tailEnd type="none" w="sm" len="sm"/>
                    </a:lnL>
                    <a:lnR w="9525" cap="flat" cmpd="sng">
                      <a:solidFill>
                        <a:srgbClr val="C5C9CA"/>
                      </a:solidFill>
                      <a:prstDash val="solid"/>
                      <a:round/>
                      <a:headEnd type="none" w="sm" len="sm"/>
                      <a:tailEnd type="none" w="sm" len="sm"/>
                    </a:lnR>
                    <a:lnT w="28575" cap="flat" cmpd="sng">
                      <a:solidFill>
                        <a:srgbClr val="C5C9CA"/>
                      </a:solidFill>
                      <a:prstDash val="solid"/>
                      <a:round/>
                      <a:headEnd type="none" w="sm" len="sm"/>
                      <a:tailEnd type="none" w="sm" len="sm"/>
                    </a:lnT>
                    <a:lnB w="9525" cap="flat" cmpd="sng">
                      <a:solidFill>
                        <a:srgbClr val="C5C9CA"/>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r>
                        <a:rPr lang="en" sz="1100" b="0" i="0" u="none" strike="noStrike" cap="none">
                          <a:solidFill>
                            <a:srgbClr val="53575B"/>
                          </a:solidFill>
                          <a:latin typeface="Arial"/>
                          <a:ea typeface="Arial"/>
                          <a:cs typeface="Arial"/>
                          <a:sym typeface="Arial"/>
                        </a:rPr>
                        <a:t>May, but often delegates</a:t>
                      </a:r>
                      <a:endParaRPr sz="1100"/>
                    </a:p>
                  </a:txBody>
                  <a:tcPr marL="32300" marR="32300" marT="16175" marB="16175" anchor="ctr">
                    <a:lnL w="9525" cap="flat" cmpd="sng">
                      <a:solidFill>
                        <a:srgbClr val="C5C9CA"/>
                      </a:solidFill>
                      <a:prstDash val="solid"/>
                      <a:round/>
                      <a:headEnd type="none" w="sm" len="sm"/>
                      <a:tailEnd type="none" w="sm" len="sm"/>
                    </a:lnL>
                    <a:lnR w="9525" cap="flat" cmpd="sng">
                      <a:solidFill>
                        <a:srgbClr val="C5C9CA"/>
                      </a:solidFill>
                      <a:prstDash val="solid"/>
                      <a:round/>
                      <a:headEnd type="none" w="sm" len="sm"/>
                      <a:tailEnd type="none" w="sm" len="sm"/>
                    </a:lnR>
                    <a:lnT w="28575" cap="flat" cmpd="sng">
                      <a:solidFill>
                        <a:srgbClr val="C5C9CA"/>
                      </a:solidFill>
                      <a:prstDash val="solid"/>
                      <a:round/>
                      <a:headEnd type="none" w="sm" len="sm"/>
                      <a:tailEnd type="none" w="sm" len="sm"/>
                    </a:lnT>
                    <a:lnB w="9525" cap="flat" cmpd="sng">
                      <a:solidFill>
                        <a:srgbClr val="C5C9CA"/>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r>
                        <a:rPr lang="en" sz="1100" b="0" i="0" u="none" strike="noStrike" cap="none">
                          <a:solidFill>
                            <a:srgbClr val="53575B"/>
                          </a:solidFill>
                          <a:latin typeface="Arial"/>
                          <a:ea typeface="Arial"/>
                          <a:cs typeface="Arial"/>
                          <a:sym typeface="Arial"/>
                        </a:rPr>
                        <a:t>Yes</a:t>
                      </a:r>
                      <a:endParaRPr sz="1100"/>
                    </a:p>
                  </a:txBody>
                  <a:tcPr marL="32300" marR="32300" marT="16175" marB="16175" anchor="ctr">
                    <a:lnL w="9525" cap="flat" cmpd="sng">
                      <a:solidFill>
                        <a:srgbClr val="C5C9CA"/>
                      </a:solidFill>
                      <a:prstDash val="solid"/>
                      <a:round/>
                      <a:headEnd type="none" w="sm" len="sm"/>
                      <a:tailEnd type="none" w="sm" len="sm"/>
                    </a:lnL>
                    <a:lnR w="9525" cap="flat" cmpd="sng">
                      <a:solidFill>
                        <a:srgbClr val="C5C9CA"/>
                      </a:solidFill>
                      <a:prstDash val="solid"/>
                      <a:round/>
                      <a:headEnd type="none" w="sm" len="sm"/>
                      <a:tailEnd type="none" w="sm" len="sm"/>
                    </a:lnR>
                    <a:lnT w="28575" cap="flat" cmpd="sng">
                      <a:solidFill>
                        <a:srgbClr val="C5C9CA"/>
                      </a:solidFill>
                      <a:prstDash val="solid"/>
                      <a:round/>
                      <a:headEnd type="none" w="sm" len="sm"/>
                      <a:tailEnd type="none" w="sm" len="sm"/>
                    </a:lnT>
                    <a:lnB w="9525" cap="flat" cmpd="sng">
                      <a:solidFill>
                        <a:srgbClr val="C5C9CA"/>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r>
                        <a:rPr lang="en" sz="1100" b="0" i="0" u="none" strike="noStrike" cap="none">
                          <a:solidFill>
                            <a:srgbClr val="53575B"/>
                          </a:solidFill>
                          <a:latin typeface="Arial"/>
                          <a:ea typeface="Arial"/>
                          <a:cs typeface="Arial"/>
                          <a:sym typeface="Arial"/>
                        </a:rPr>
                        <a:t>May, but often delegates</a:t>
                      </a:r>
                      <a:endParaRPr sz="1100"/>
                    </a:p>
                  </a:txBody>
                  <a:tcPr marL="32300" marR="32300" marT="16175" marB="16175" anchor="ctr">
                    <a:lnL w="9525" cap="flat" cmpd="sng">
                      <a:solidFill>
                        <a:srgbClr val="C5C9CA"/>
                      </a:solidFill>
                      <a:prstDash val="solid"/>
                      <a:round/>
                      <a:headEnd type="none" w="sm" len="sm"/>
                      <a:tailEnd type="none" w="sm" len="sm"/>
                    </a:lnL>
                    <a:lnR w="9525" cap="flat" cmpd="sng">
                      <a:solidFill>
                        <a:srgbClr val="C5C9CA"/>
                      </a:solidFill>
                      <a:prstDash val="solid"/>
                      <a:round/>
                      <a:headEnd type="none" w="sm" len="sm"/>
                      <a:tailEnd type="none" w="sm" len="sm"/>
                    </a:lnR>
                    <a:lnT w="28575" cap="flat" cmpd="sng">
                      <a:solidFill>
                        <a:srgbClr val="C5C9CA"/>
                      </a:solidFill>
                      <a:prstDash val="solid"/>
                      <a:round/>
                      <a:headEnd type="none" w="sm" len="sm"/>
                      <a:tailEnd type="none" w="sm" len="sm"/>
                    </a:lnT>
                    <a:lnB w="9525" cap="flat" cmpd="sng">
                      <a:solidFill>
                        <a:srgbClr val="C5C9CA"/>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r>
                        <a:rPr lang="en" sz="1100" b="0" i="0" u="none" strike="noStrike" cap="none">
                          <a:solidFill>
                            <a:srgbClr val="53575B"/>
                          </a:solidFill>
                          <a:latin typeface="Arial"/>
                          <a:ea typeface="Arial"/>
                          <a:cs typeface="Arial"/>
                          <a:sym typeface="Arial"/>
                        </a:rPr>
                        <a:t>Yes</a:t>
                      </a:r>
                      <a:endParaRPr sz="1100"/>
                    </a:p>
                  </a:txBody>
                  <a:tcPr marL="32300" marR="32300" marT="16175" marB="16175" anchor="ctr">
                    <a:lnL w="9525" cap="flat" cmpd="sng">
                      <a:solidFill>
                        <a:srgbClr val="C5C9CA"/>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28575" cap="flat" cmpd="sng">
                      <a:solidFill>
                        <a:srgbClr val="C5C9CA"/>
                      </a:solidFill>
                      <a:prstDash val="solid"/>
                      <a:round/>
                      <a:headEnd type="none" w="sm" len="sm"/>
                      <a:tailEnd type="none" w="sm" len="sm"/>
                    </a:lnT>
                    <a:lnB w="9525" cap="flat" cmpd="sng">
                      <a:solidFill>
                        <a:srgbClr val="C5C9CA"/>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710850">
                <a:tc>
                  <a:txBody>
                    <a:bodyPr/>
                    <a:lstStyle/>
                    <a:p>
                      <a:pPr marL="0" marR="0" lvl="0" indent="0" algn="l" rtl="0">
                        <a:spcBef>
                          <a:spcPts val="0"/>
                        </a:spcBef>
                        <a:spcAft>
                          <a:spcPts val="0"/>
                        </a:spcAft>
                        <a:buNone/>
                      </a:pPr>
                      <a:r>
                        <a:rPr lang="en" sz="1100" b="1" i="0" u="none" strike="noStrike" cap="none">
                          <a:solidFill>
                            <a:srgbClr val="53575B"/>
                          </a:solidFill>
                          <a:latin typeface="Arial"/>
                          <a:ea typeface="Arial"/>
                          <a:cs typeface="Arial"/>
                          <a:sym typeface="Arial"/>
                        </a:rPr>
                        <a:t>Relief Society and elders quorum presidencies</a:t>
                      </a:r>
                      <a:endParaRPr sz="1100"/>
                    </a:p>
                  </a:txBody>
                  <a:tcPr marL="32300" marR="32300" marT="16175" marB="16175" anchor="ctr">
                    <a:lnL w="9525" cap="flat" cmpd="sng">
                      <a:solidFill>
                        <a:srgbClr val="000000">
                          <a:alpha val="0"/>
                        </a:srgbClr>
                      </a:solidFill>
                      <a:prstDash val="solid"/>
                      <a:round/>
                      <a:headEnd type="none" w="sm" len="sm"/>
                      <a:tailEnd type="none" w="sm" len="sm"/>
                    </a:lnL>
                    <a:lnR w="9525" cap="flat" cmpd="sng">
                      <a:solidFill>
                        <a:srgbClr val="C5C9CA"/>
                      </a:solidFill>
                      <a:prstDash val="solid"/>
                      <a:round/>
                      <a:headEnd type="none" w="sm" len="sm"/>
                      <a:tailEnd type="none" w="sm" len="sm"/>
                    </a:lnR>
                    <a:lnT w="9525" cap="flat" cmpd="sng">
                      <a:solidFill>
                        <a:srgbClr val="C5C9CA"/>
                      </a:solidFill>
                      <a:prstDash val="solid"/>
                      <a:round/>
                      <a:headEnd type="none" w="sm" len="sm"/>
                      <a:tailEnd type="none" w="sm" len="sm"/>
                    </a:lnT>
                    <a:lnB w="9525" cap="flat" cmpd="sng">
                      <a:solidFill>
                        <a:srgbClr val="C5C9CA"/>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r>
                        <a:rPr lang="en" sz="1100" b="0" i="0" u="none" strike="noStrike" cap="none">
                          <a:solidFill>
                            <a:srgbClr val="53575B"/>
                          </a:solidFill>
                          <a:latin typeface="Arial"/>
                          <a:ea typeface="Arial"/>
                          <a:cs typeface="Arial"/>
                          <a:sym typeface="Arial"/>
                        </a:rPr>
                        <a:t>Yes</a:t>
                      </a:r>
                      <a:endParaRPr sz="1100"/>
                    </a:p>
                  </a:txBody>
                  <a:tcPr marL="32300" marR="32300" marT="16175" marB="16175" anchor="ctr">
                    <a:lnL w="9525" cap="flat" cmpd="sng">
                      <a:solidFill>
                        <a:srgbClr val="C5C9CA"/>
                      </a:solidFill>
                      <a:prstDash val="solid"/>
                      <a:round/>
                      <a:headEnd type="none" w="sm" len="sm"/>
                      <a:tailEnd type="none" w="sm" len="sm"/>
                    </a:lnL>
                    <a:lnR w="9525" cap="flat" cmpd="sng">
                      <a:solidFill>
                        <a:srgbClr val="C5C9CA"/>
                      </a:solidFill>
                      <a:prstDash val="solid"/>
                      <a:round/>
                      <a:headEnd type="none" w="sm" len="sm"/>
                      <a:tailEnd type="none" w="sm" len="sm"/>
                    </a:lnR>
                    <a:lnT w="9525" cap="flat" cmpd="sng">
                      <a:solidFill>
                        <a:srgbClr val="C5C9CA"/>
                      </a:solidFill>
                      <a:prstDash val="solid"/>
                      <a:round/>
                      <a:headEnd type="none" w="sm" len="sm"/>
                      <a:tailEnd type="none" w="sm" len="sm"/>
                    </a:lnT>
                    <a:lnB w="9525" cap="flat" cmpd="sng">
                      <a:solidFill>
                        <a:srgbClr val="C5C9CA"/>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r>
                        <a:rPr lang="en" sz="1100" b="0" i="0" u="none" strike="noStrike" cap="none">
                          <a:solidFill>
                            <a:srgbClr val="53575B"/>
                          </a:solidFill>
                          <a:latin typeface="Arial"/>
                          <a:ea typeface="Arial"/>
                          <a:cs typeface="Arial"/>
                          <a:sym typeface="Arial"/>
                        </a:rPr>
                        <a:t>Yes</a:t>
                      </a:r>
                      <a:endParaRPr sz="1100"/>
                    </a:p>
                  </a:txBody>
                  <a:tcPr marL="32300" marR="32300" marT="16175" marB="16175" anchor="ctr">
                    <a:lnL w="9525" cap="flat" cmpd="sng">
                      <a:solidFill>
                        <a:srgbClr val="C5C9CA"/>
                      </a:solidFill>
                      <a:prstDash val="solid"/>
                      <a:round/>
                      <a:headEnd type="none" w="sm" len="sm"/>
                      <a:tailEnd type="none" w="sm" len="sm"/>
                    </a:lnL>
                    <a:lnR w="9525" cap="flat" cmpd="sng">
                      <a:solidFill>
                        <a:srgbClr val="C5C9CA"/>
                      </a:solidFill>
                      <a:prstDash val="solid"/>
                      <a:round/>
                      <a:headEnd type="none" w="sm" len="sm"/>
                      <a:tailEnd type="none" w="sm" len="sm"/>
                    </a:lnR>
                    <a:lnT w="9525" cap="flat" cmpd="sng">
                      <a:solidFill>
                        <a:srgbClr val="C5C9CA"/>
                      </a:solidFill>
                      <a:prstDash val="solid"/>
                      <a:round/>
                      <a:headEnd type="none" w="sm" len="sm"/>
                      <a:tailEnd type="none" w="sm" len="sm"/>
                    </a:lnT>
                    <a:lnB w="9525" cap="flat" cmpd="sng">
                      <a:solidFill>
                        <a:srgbClr val="C5C9CA"/>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r>
                        <a:rPr lang="en" sz="1100" b="0" i="0" u="none" strike="noStrike" cap="none">
                          <a:solidFill>
                            <a:srgbClr val="53575B"/>
                          </a:solidFill>
                          <a:latin typeface="Arial"/>
                          <a:ea typeface="Arial"/>
                          <a:cs typeface="Arial"/>
                          <a:sym typeface="Arial"/>
                        </a:rPr>
                        <a:t>As assigned</a:t>
                      </a:r>
                      <a:endParaRPr sz="1100"/>
                    </a:p>
                  </a:txBody>
                  <a:tcPr marL="32300" marR="32300" marT="16175" marB="16175" anchor="ctr">
                    <a:lnL w="9525" cap="flat" cmpd="sng">
                      <a:solidFill>
                        <a:srgbClr val="C5C9CA"/>
                      </a:solidFill>
                      <a:prstDash val="solid"/>
                      <a:round/>
                      <a:headEnd type="none" w="sm" len="sm"/>
                      <a:tailEnd type="none" w="sm" len="sm"/>
                    </a:lnL>
                    <a:lnR w="9525" cap="flat" cmpd="sng">
                      <a:solidFill>
                        <a:srgbClr val="C5C9CA"/>
                      </a:solidFill>
                      <a:prstDash val="solid"/>
                      <a:round/>
                      <a:headEnd type="none" w="sm" len="sm"/>
                      <a:tailEnd type="none" w="sm" len="sm"/>
                    </a:lnR>
                    <a:lnT w="9525" cap="flat" cmpd="sng">
                      <a:solidFill>
                        <a:srgbClr val="C5C9CA"/>
                      </a:solidFill>
                      <a:prstDash val="solid"/>
                      <a:round/>
                      <a:headEnd type="none" w="sm" len="sm"/>
                      <a:tailEnd type="none" w="sm" len="sm"/>
                    </a:lnT>
                    <a:lnB w="9525" cap="flat" cmpd="sng">
                      <a:solidFill>
                        <a:srgbClr val="C5C9CA"/>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r>
                        <a:rPr lang="en" sz="1100" b="0" i="0" u="none" strike="noStrike" cap="none">
                          <a:solidFill>
                            <a:srgbClr val="53575B"/>
                          </a:solidFill>
                          <a:latin typeface="Arial"/>
                          <a:ea typeface="Arial"/>
                          <a:cs typeface="Arial"/>
                          <a:sym typeface="Arial"/>
                        </a:rPr>
                        <a:t>No</a:t>
                      </a:r>
                      <a:endParaRPr sz="1100"/>
                    </a:p>
                  </a:txBody>
                  <a:tcPr marL="32300" marR="32300" marT="16175" marB="16175" anchor="ctr">
                    <a:lnL w="9525" cap="flat" cmpd="sng">
                      <a:solidFill>
                        <a:srgbClr val="C5C9CA"/>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C5C9CA"/>
                      </a:solidFill>
                      <a:prstDash val="solid"/>
                      <a:round/>
                      <a:headEnd type="none" w="sm" len="sm"/>
                      <a:tailEnd type="none" w="sm" len="sm"/>
                    </a:lnT>
                    <a:lnB w="9525" cap="flat" cmpd="sng">
                      <a:solidFill>
                        <a:srgbClr val="C5C9CA"/>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516975">
                <a:tc>
                  <a:txBody>
                    <a:bodyPr/>
                    <a:lstStyle/>
                    <a:p>
                      <a:pPr marL="0" marR="0" lvl="0" indent="0" algn="l" rtl="0">
                        <a:spcBef>
                          <a:spcPts val="0"/>
                        </a:spcBef>
                        <a:spcAft>
                          <a:spcPts val="0"/>
                        </a:spcAft>
                        <a:buNone/>
                      </a:pPr>
                      <a:r>
                        <a:rPr lang="en" sz="1100" b="1" i="0" u="none" strike="noStrike" cap="none">
                          <a:solidFill>
                            <a:srgbClr val="53575B"/>
                          </a:solidFill>
                          <a:latin typeface="Arial"/>
                          <a:ea typeface="Arial"/>
                          <a:cs typeface="Arial"/>
                          <a:sym typeface="Arial"/>
                        </a:rPr>
                        <a:t>Ministering brothers and sisters</a:t>
                      </a:r>
                      <a:endParaRPr sz="1100"/>
                    </a:p>
                  </a:txBody>
                  <a:tcPr marL="32300" marR="32300" marT="16175" marB="16175" anchor="ctr">
                    <a:lnL w="9525" cap="flat" cmpd="sng">
                      <a:solidFill>
                        <a:srgbClr val="000000">
                          <a:alpha val="0"/>
                        </a:srgbClr>
                      </a:solidFill>
                      <a:prstDash val="solid"/>
                      <a:round/>
                      <a:headEnd type="none" w="sm" len="sm"/>
                      <a:tailEnd type="none" w="sm" len="sm"/>
                    </a:lnL>
                    <a:lnR w="9525" cap="flat" cmpd="sng">
                      <a:solidFill>
                        <a:srgbClr val="C5C9CA"/>
                      </a:solidFill>
                      <a:prstDash val="solid"/>
                      <a:round/>
                      <a:headEnd type="none" w="sm" len="sm"/>
                      <a:tailEnd type="none" w="sm" len="sm"/>
                    </a:lnR>
                    <a:lnT w="9525" cap="flat" cmpd="sng">
                      <a:solidFill>
                        <a:srgbClr val="C5C9CA"/>
                      </a:solidFill>
                      <a:prstDash val="solid"/>
                      <a:round/>
                      <a:headEnd type="none" w="sm" len="sm"/>
                      <a:tailEnd type="none" w="sm" len="sm"/>
                    </a:lnT>
                    <a:lnB w="9525" cap="flat" cmpd="sng">
                      <a:solidFill>
                        <a:srgbClr val="C5C9CA"/>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r>
                        <a:rPr lang="en" sz="1100" b="0" i="0" u="none" strike="noStrike" cap="none">
                          <a:solidFill>
                            <a:srgbClr val="53575B"/>
                          </a:solidFill>
                          <a:latin typeface="Arial"/>
                          <a:ea typeface="Arial"/>
                          <a:cs typeface="Arial"/>
                          <a:sym typeface="Arial"/>
                        </a:rPr>
                        <a:t>Yes</a:t>
                      </a:r>
                      <a:endParaRPr sz="1100"/>
                    </a:p>
                  </a:txBody>
                  <a:tcPr marL="32300" marR="32300" marT="16175" marB="16175" anchor="ctr">
                    <a:lnL w="9525" cap="flat" cmpd="sng">
                      <a:solidFill>
                        <a:srgbClr val="C5C9CA"/>
                      </a:solidFill>
                      <a:prstDash val="solid"/>
                      <a:round/>
                      <a:headEnd type="none" w="sm" len="sm"/>
                      <a:tailEnd type="none" w="sm" len="sm"/>
                    </a:lnL>
                    <a:lnR w="9525" cap="flat" cmpd="sng">
                      <a:solidFill>
                        <a:srgbClr val="C5C9CA"/>
                      </a:solidFill>
                      <a:prstDash val="solid"/>
                      <a:round/>
                      <a:headEnd type="none" w="sm" len="sm"/>
                      <a:tailEnd type="none" w="sm" len="sm"/>
                    </a:lnR>
                    <a:lnT w="9525" cap="flat" cmpd="sng">
                      <a:solidFill>
                        <a:srgbClr val="C5C9CA"/>
                      </a:solidFill>
                      <a:prstDash val="solid"/>
                      <a:round/>
                      <a:headEnd type="none" w="sm" len="sm"/>
                      <a:tailEnd type="none" w="sm" len="sm"/>
                    </a:lnT>
                    <a:lnB w="9525" cap="flat" cmpd="sng">
                      <a:solidFill>
                        <a:srgbClr val="C5C9CA"/>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r>
                        <a:rPr lang="en" sz="1100" b="0" i="0" u="none" strike="noStrike" cap="none">
                          <a:solidFill>
                            <a:srgbClr val="53575B"/>
                          </a:solidFill>
                          <a:latin typeface="Arial"/>
                          <a:ea typeface="Arial"/>
                          <a:cs typeface="Arial"/>
                          <a:sym typeface="Arial"/>
                        </a:rPr>
                        <a:t>Yes</a:t>
                      </a:r>
                      <a:endParaRPr sz="1100"/>
                    </a:p>
                  </a:txBody>
                  <a:tcPr marL="32300" marR="32300" marT="16175" marB="16175" anchor="ctr">
                    <a:lnL w="9525" cap="flat" cmpd="sng">
                      <a:solidFill>
                        <a:srgbClr val="C5C9CA"/>
                      </a:solidFill>
                      <a:prstDash val="solid"/>
                      <a:round/>
                      <a:headEnd type="none" w="sm" len="sm"/>
                      <a:tailEnd type="none" w="sm" len="sm"/>
                    </a:lnL>
                    <a:lnR w="9525" cap="flat" cmpd="sng">
                      <a:solidFill>
                        <a:srgbClr val="C5C9CA"/>
                      </a:solidFill>
                      <a:prstDash val="solid"/>
                      <a:round/>
                      <a:headEnd type="none" w="sm" len="sm"/>
                      <a:tailEnd type="none" w="sm" len="sm"/>
                    </a:lnR>
                    <a:lnT w="9525" cap="flat" cmpd="sng">
                      <a:solidFill>
                        <a:srgbClr val="C5C9CA"/>
                      </a:solidFill>
                      <a:prstDash val="solid"/>
                      <a:round/>
                      <a:headEnd type="none" w="sm" len="sm"/>
                      <a:tailEnd type="none" w="sm" len="sm"/>
                    </a:lnT>
                    <a:lnB w="9525" cap="flat" cmpd="sng">
                      <a:solidFill>
                        <a:srgbClr val="C5C9CA"/>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r>
                        <a:rPr lang="en" sz="1100" b="0" i="0" u="none" strike="noStrike" cap="none">
                          <a:solidFill>
                            <a:srgbClr val="53575B"/>
                          </a:solidFill>
                          <a:latin typeface="Arial"/>
                          <a:ea typeface="Arial"/>
                          <a:cs typeface="Arial"/>
                          <a:sym typeface="Arial"/>
                        </a:rPr>
                        <a:t>As assigned</a:t>
                      </a:r>
                      <a:endParaRPr sz="1100"/>
                    </a:p>
                  </a:txBody>
                  <a:tcPr marL="32300" marR="32300" marT="16175" marB="16175" anchor="ctr">
                    <a:lnL w="9525" cap="flat" cmpd="sng">
                      <a:solidFill>
                        <a:srgbClr val="C5C9CA"/>
                      </a:solidFill>
                      <a:prstDash val="solid"/>
                      <a:round/>
                      <a:headEnd type="none" w="sm" len="sm"/>
                      <a:tailEnd type="none" w="sm" len="sm"/>
                    </a:lnL>
                    <a:lnR w="9525" cap="flat" cmpd="sng">
                      <a:solidFill>
                        <a:srgbClr val="C5C9CA"/>
                      </a:solidFill>
                      <a:prstDash val="solid"/>
                      <a:round/>
                      <a:headEnd type="none" w="sm" len="sm"/>
                      <a:tailEnd type="none" w="sm" len="sm"/>
                    </a:lnR>
                    <a:lnT w="9525" cap="flat" cmpd="sng">
                      <a:solidFill>
                        <a:srgbClr val="C5C9CA"/>
                      </a:solidFill>
                      <a:prstDash val="solid"/>
                      <a:round/>
                      <a:headEnd type="none" w="sm" len="sm"/>
                      <a:tailEnd type="none" w="sm" len="sm"/>
                    </a:lnT>
                    <a:lnB w="9525" cap="flat" cmpd="sng">
                      <a:solidFill>
                        <a:srgbClr val="C5C9CA"/>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r>
                        <a:rPr lang="en" sz="1100" b="0" i="0" u="none" strike="noStrike" cap="none">
                          <a:solidFill>
                            <a:srgbClr val="53575B"/>
                          </a:solidFill>
                          <a:latin typeface="Arial"/>
                          <a:ea typeface="Arial"/>
                          <a:cs typeface="Arial"/>
                          <a:sym typeface="Arial"/>
                        </a:rPr>
                        <a:t>No</a:t>
                      </a:r>
                      <a:endParaRPr sz="1100"/>
                    </a:p>
                  </a:txBody>
                  <a:tcPr marL="32300" marR="32300" marT="16175" marB="16175" anchor="ctr">
                    <a:lnL w="9525" cap="flat" cmpd="sng">
                      <a:solidFill>
                        <a:srgbClr val="C5C9CA"/>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C5C9CA"/>
                      </a:solidFill>
                      <a:prstDash val="solid"/>
                      <a:round/>
                      <a:headEnd type="none" w="sm" len="sm"/>
                      <a:tailEnd type="none" w="sm" len="sm"/>
                    </a:lnT>
                    <a:lnB w="9525" cap="flat" cmpd="sng">
                      <a:solidFill>
                        <a:srgbClr val="C5C9CA"/>
                      </a:solidFill>
                      <a:prstDash val="solid"/>
                      <a:round/>
                      <a:headEnd type="none" w="sm" len="sm"/>
                      <a:tailEnd type="none" w="sm" len="sm"/>
                    </a:lnB>
                    <a:solidFill>
                      <a:srgbClr val="FFFFFF"/>
                    </a:solidFill>
                  </a:tcPr>
                </a:tc>
                <a:extLst>
                  <a:ext uri="{0D108BD9-81ED-4DB2-BD59-A6C34878D82A}">
                    <a16:rowId xmlns:a16="http://schemas.microsoft.com/office/drawing/2014/main" val="10003"/>
                  </a:ext>
                </a:extLst>
              </a:tr>
              <a:tr h="807800">
                <a:tc>
                  <a:txBody>
                    <a:bodyPr/>
                    <a:lstStyle/>
                    <a:p>
                      <a:pPr marL="0" marR="0" lvl="0" indent="0" algn="l" rtl="0">
                        <a:spcBef>
                          <a:spcPts val="0"/>
                        </a:spcBef>
                        <a:spcAft>
                          <a:spcPts val="0"/>
                        </a:spcAft>
                        <a:buNone/>
                      </a:pPr>
                      <a:r>
                        <a:rPr lang="en" sz="1100" b="1" i="0" u="none" strike="noStrike" cap="none">
                          <a:solidFill>
                            <a:srgbClr val="53575B"/>
                          </a:solidFill>
                          <a:latin typeface="Arial"/>
                          <a:ea typeface="Arial"/>
                          <a:cs typeface="Arial"/>
                          <a:sym typeface="Arial"/>
                        </a:rPr>
                        <a:t>Ward welfare and self-reliance specialists (if called)</a:t>
                      </a:r>
                      <a:endParaRPr sz="1100"/>
                    </a:p>
                  </a:txBody>
                  <a:tcPr marL="32300" marR="32300" marT="16175" marB="16175" anchor="ctr">
                    <a:lnL w="9525" cap="flat" cmpd="sng">
                      <a:solidFill>
                        <a:srgbClr val="000000">
                          <a:alpha val="0"/>
                        </a:srgbClr>
                      </a:solidFill>
                      <a:prstDash val="solid"/>
                      <a:round/>
                      <a:headEnd type="none" w="sm" len="sm"/>
                      <a:tailEnd type="none" w="sm" len="sm"/>
                    </a:lnL>
                    <a:lnR w="9525" cap="flat" cmpd="sng">
                      <a:solidFill>
                        <a:srgbClr val="C5C9CA"/>
                      </a:solidFill>
                      <a:prstDash val="solid"/>
                      <a:round/>
                      <a:headEnd type="none" w="sm" len="sm"/>
                      <a:tailEnd type="none" w="sm" len="sm"/>
                    </a:lnR>
                    <a:lnT w="9525" cap="flat" cmpd="sng">
                      <a:solidFill>
                        <a:srgbClr val="C5C9CA"/>
                      </a:solidFill>
                      <a:prstDash val="solid"/>
                      <a:round/>
                      <a:headEnd type="none" w="sm" len="sm"/>
                      <a:tailEnd type="none" w="sm" len="sm"/>
                    </a:lnT>
                    <a:lnB w="9525" cap="flat" cmpd="sng">
                      <a:solidFill>
                        <a:srgbClr val="C5C9CA"/>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r>
                        <a:rPr lang="en" sz="1100" b="0" i="0" u="none" strike="noStrike" cap="none">
                          <a:solidFill>
                            <a:srgbClr val="53575B"/>
                          </a:solidFill>
                          <a:latin typeface="Arial"/>
                          <a:ea typeface="Arial"/>
                          <a:cs typeface="Arial"/>
                          <a:sym typeface="Arial"/>
                        </a:rPr>
                        <a:t>As assigned</a:t>
                      </a:r>
                      <a:endParaRPr sz="1100"/>
                    </a:p>
                  </a:txBody>
                  <a:tcPr marL="32300" marR="32300" marT="16175" marB="16175" anchor="ctr">
                    <a:lnL w="9525" cap="flat" cmpd="sng">
                      <a:solidFill>
                        <a:srgbClr val="C5C9CA"/>
                      </a:solidFill>
                      <a:prstDash val="solid"/>
                      <a:round/>
                      <a:headEnd type="none" w="sm" len="sm"/>
                      <a:tailEnd type="none" w="sm" len="sm"/>
                    </a:lnL>
                    <a:lnR w="9525" cap="flat" cmpd="sng">
                      <a:solidFill>
                        <a:srgbClr val="C5C9CA"/>
                      </a:solidFill>
                      <a:prstDash val="solid"/>
                      <a:round/>
                      <a:headEnd type="none" w="sm" len="sm"/>
                      <a:tailEnd type="none" w="sm" len="sm"/>
                    </a:lnR>
                    <a:lnT w="9525" cap="flat" cmpd="sng">
                      <a:solidFill>
                        <a:srgbClr val="C5C9CA"/>
                      </a:solidFill>
                      <a:prstDash val="solid"/>
                      <a:round/>
                      <a:headEnd type="none" w="sm" len="sm"/>
                      <a:tailEnd type="none" w="sm" len="sm"/>
                    </a:lnT>
                    <a:lnB w="9525" cap="flat" cmpd="sng">
                      <a:solidFill>
                        <a:srgbClr val="C5C9CA"/>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r>
                        <a:rPr lang="en" sz="1100" b="0" i="0" u="none" strike="noStrike" cap="none">
                          <a:solidFill>
                            <a:srgbClr val="53575B"/>
                          </a:solidFill>
                          <a:latin typeface="Arial"/>
                          <a:ea typeface="Arial"/>
                          <a:cs typeface="Arial"/>
                          <a:sym typeface="Arial"/>
                        </a:rPr>
                        <a:t>As assigned</a:t>
                      </a:r>
                      <a:endParaRPr sz="1100"/>
                    </a:p>
                  </a:txBody>
                  <a:tcPr marL="32300" marR="32300" marT="16175" marB="16175" anchor="ctr">
                    <a:lnL w="9525" cap="flat" cmpd="sng">
                      <a:solidFill>
                        <a:srgbClr val="C5C9CA"/>
                      </a:solidFill>
                      <a:prstDash val="solid"/>
                      <a:round/>
                      <a:headEnd type="none" w="sm" len="sm"/>
                      <a:tailEnd type="none" w="sm" len="sm"/>
                    </a:lnL>
                    <a:lnR w="9525" cap="flat" cmpd="sng">
                      <a:solidFill>
                        <a:srgbClr val="C5C9CA"/>
                      </a:solidFill>
                      <a:prstDash val="solid"/>
                      <a:round/>
                      <a:headEnd type="none" w="sm" len="sm"/>
                      <a:tailEnd type="none" w="sm" len="sm"/>
                    </a:lnR>
                    <a:lnT w="9525" cap="flat" cmpd="sng">
                      <a:solidFill>
                        <a:srgbClr val="C5C9CA"/>
                      </a:solidFill>
                      <a:prstDash val="solid"/>
                      <a:round/>
                      <a:headEnd type="none" w="sm" len="sm"/>
                      <a:tailEnd type="none" w="sm" len="sm"/>
                    </a:lnT>
                    <a:lnB w="9525" cap="flat" cmpd="sng">
                      <a:solidFill>
                        <a:srgbClr val="C5C9CA"/>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r>
                        <a:rPr lang="en" sz="1100" b="0" i="0" u="none" strike="noStrike" cap="none">
                          <a:solidFill>
                            <a:srgbClr val="53575B"/>
                          </a:solidFill>
                          <a:latin typeface="Arial"/>
                          <a:ea typeface="Arial"/>
                          <a:cs typeface="Arial"/>
                          <a:sym typeface="Arial"/>
                        </a:rPr>
                        <a:t>As assigned</a:t>
                      </a:r>
                      <a:endParaRPr sz="1100"/>
                    </a:p>
                  </a:txBody>
                  <a:tcPr marL="32300" marR="32300" marT="16175" marB="16175" anchor="ctr">
                    <a:lnL w="9525" cap="flat" cmpd="sng">
                      <a:solidFill>
                        <a:srgbClr val="C5C9CA"/>
                      </a:solidFill>
                      <a:prstDash val="solid"/>
                      <a:round/>
                      <a:headEnd type="none" w="sm" len="sm"/>
                      <a:tailEnd type="none" w="sm" len="sm"/>
                    </a:lnL>
                    <a:lnR w="9525" cap="flat" cmpd="sng">
                      <a:solidFill>
                        <a:srgbClr val="C5C9CA"/>
                      </a:solidFill>
                      <a:prstDash val="solid"/>
                      <a:round/>
                      <a:headEnd type="none" w="sm" len="sm"/>
                      <a:tailEnd type="none" w="sm" len="sm"/>
                    </a:lnR>
                    <a:lnT w="9525" cap="flat" cmpd="sng">
                      <a:solidFill>
                        <a:srgbClr val="C5C9CA"/>
                      </a:solidFill>
                      <a:prstDash val="solid"/>
                      <a:round/>
                      <a:headEnd type="none" w="sm" len="sm"/>
                      <a:tailEnd type="none" w="sm" len="sm"/>
                    </a:lnT>
                    <a:lnB w="9525" cap="flat" cmpd="sng">
                      <a:solidFill>
                        <a:srgbClr val="C5C9CA"/>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r>
                        <a:rPr lang="en" sz="1100" b="0" i="0" u="none" strike="noStrike" cap="none">
                          <a:solidFill>
                            <a:srgbClr val="53575B"/>
                          </a:solidFill>
                          <a:latin typeface="Arial"/>
                          <a:ea typeface="Arial"/>
                          <a:cs typeface="Arial"/>
                          <a:sym typeface="Arial"/>
                        </a:rPr>
                        <a:t>No</a:t>
                      </a:r>
                      <a:endParaRPr sz="1100"/>
                    </a:p>
                  </a:txBody>
                  <a:tcPr marL="32300" marR="32300" marT="16175" marB="16175" anchor="ctr">
                    <a:lnL w="9525" cap="flat" cmpd="sng">
                      <a:solidFill>
                        <a:srgbClr val="C5C9CA"/>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C5C9CA"/>
                      </a:solidFill>
                      <a:prstDash val="solid"/>
                      <a:round/>
                      <a:headEnd type="none" w="sm" len="sm"/>
                      <a:tailEnd type="none" w="sm" len="sm"/>
                    </a:lnT>
                    <a:lnB w="9525" cap="flat" cmpd="sng">
                      <a:solidFill>
                        <a:srgbClr val="C5C9CA"/>
                      </a:solidFill>
                      <a:prstDash val="solid"/>
                      <a:round/>
                      <a:headEnd type="none" w="sm" len="sm"/>
                      <a:tailEnd type="none" w="sm" len="sm"/>
                    </a:lnB>
                    <a:solidFill>
                      <a:srgbClr val="FFFFFF"/>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33"/>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rgbClr val="000000"/>
              </a:buClr>
              <a:buSzPts val="3300"/>
              <a:buFont typeface="Arial"/>
              <a:buNone/>
            </a:pPr>
            <a:r>
              <a:rPr lang="en" b="1" i="0">
                <a:solidFill>
                  <a:srgbClr val="000000"/>
                </a:solidFill>
                <a:latin typeface="Arial"/>
                <a:ea typeface="Arial"/>
                <a:cs typeface="Arial"/>
                <a:sym typeface="Arial"/>
              </a:rPr>
              <a:t>High Councilors</a:t>
            </a:r>
            <a:endParaRPr/>
          </a:p>
        </p:txBody>
      </p:sp>
      <p:sp>
        <p:nvSpPr>
          <p:cNvPr id="177" name="Google Shape;177;p33"/>
          <p:cNvSpPr txBox="1">
            <a:spLocks noGrp="1"/>
          </p:cNvSpPr>
          <p:nvPr>
            <p:ph type="body" idx="1"/>
          </p:nvPr>
        </p:nvSpPr>
        <p:spPr>
          <a:xfrm>
            <a:off x="628650" y="1369219"/>
            <a:ext cx="7886700" cy="3263504"/>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Clr>
                <a:srgbClr val="000000"/>
              </a:buClr>
              <a:buSzPts val="2100"/>
              <a:buNone/>
            </a:pPr>
            <a:r>
              <a:rPr lang="en" b="0" i="0">
                <a:solidFill>
                  <a:srgbClr val="000000"/>
                </a:solidFill>
                <a:latin typeface="Arial"/>
                <a:ea typeface="Arial"/>
                <a:cs typeface="Arial"/>
                <a:sym typeface="Arial"/>
              </a:rPr>
              <a:t>The high councilor assigned to each elders quorum supports the quorum presidency in their responsibility to care for those in need and help them build self-reliance (see </a:t>
            </a:r>
            <a:r>
              <a:rPr lang="en" b="0" i="0" u="sng" strike="noStrike">
                <a:solidFill>
                  <a:schemeClr val="hlink"/>
                </a:solidFill>
                <a:latin typeface="Arial"/>
                <a:ea typeface="Arial"/>
                <a:cs typeface="Arial"/>
                <a:sym typeface="Arial"/>
                <a:hlinkClick r:id="rId3"/>
              </a:rPr>
              <a:t>22.6.2</a:t>
            </a:r>
            <a:r>
              <a:rPr lang="en" b="0" i="0">
                <a:solidFill>
                  <a:srgbClr val="000000"/>
                </a:solidFill>
                <a:latin typeface="Arial"/>
                <a:ea typeface="Arial"/>
                <a:cs typeface="Arial"/>
                <a:sym typeface="Arial"/>
              </a:rPr>
              <a:t>).</a:t>
            </a:r>
            <a:endParaRPr b="0" i="0">
              <a:solidFill>
                <a:srgbClr val="000000"/>
              </a:solidFill>
              <a:latin typeface="Arial"/>
              <a:ea typeface="Arial"/>
              <a:cs typeface="Arial"/>
              <a:sym typeface="Arial"/>
            </a:endParaRPr>
          </a:p>
          <a:p>
            <a:pPr marL="0" lvl="0" indent="0" algn="l" rtl="0">
              <a:lnSpc>
                <a:spcPct val="90000"/>
              </a:lnSpc>
              <a:spcBef>
                <a:spcPts val="0"/>
              </a:spcBef>
              <a:spcAft>
                <a:spcPts val="0"/>
              </a:spcAft>
              <a:buClr>
                <a:srgbClr val="000000"/>
              </a:buClr>
              <a:buSzPts val="2100"/>
              <a:buNone/>
            </a:pPr>
            <a:endParaRPr>
              <a:solidFill>
                <a:srgbClr val="000000"/>
              </a:solidFill>
              <a:latin typeface="Arial"/>
              <a:ea typeface="Arial"/>
              <a:cs typeface="Arial"/>
              <a:sym typeface="Arial"/>
            </a:endParaRPr>
          </a:p>
          <a:p>
            <a:pPr marL="0" lvl="0" indent="0" algn="l" rtl="0">
              <a:lnSpc>
                <a:spcPct val="90000"/>
              </a:lnSpc>
              <a:spcBef>
                <a:spcPts val="0"/>
              </a:spcBef>
              <a:spcAft>
                <a:spcPts val="0"/>
              </a:spcAft>
              <a:buClr>
                <a:srgbClr val="000000"/>
              </a:buClr>
              <a:buSzPts val="2100"/>
              <a:buNone/>
            </a:pPr>
            <a:endParaRPr>
              <a:solidFill>
                <a:srgbClr val="000000"/>
              </a:solidFill>
              <a:latin typeface="Arial"/>
              <a:ea typeface="Arial"/>
              <a:cs typeface="Arial"/>
              <a:sym typeface="Arial"/>
            </a:endParaRPr>
          </a:p>
          <a:p>
            <a:pPr marL="0" lvl="0" indent="0" algn="l" rtl="0">
              <a:lnSpc>
                <a:spcPct val="90000"/>
              </a:lnSpc>
              <a:spcBef>
                <a:spcPts val="0"/>
              </a:spcBef>
              <a:spcAft>
                <a:spcPts val="0"/>
              </a:spcAft>
              <a:buClr>
                <a:srgbClr val="000000"/>
              </a:buClr>
              <a:buSzPts val="2100"/>
              <a:buNone/>
            </a:pPr>
            <a:r>
              <a:rPr lang="en">
                <a:solidFill>
                  <a:srgbClr val="000000"/>
                </a:solidFill>
                <a:latin typeface="Arial"/>
                <a:ea typeface="Arial"/>
                <a:cs typeface="Arial"/>
                <a:sym typeface="Arial"/>
              </a:rPr>
              <a:t>Note: This implies more than teaching and training.</a:t>
            </a:r>
            <a:endParaRPr>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1108</Words>
  <Application>Microsoft Office PowerPoint</Application>
  <PresentationFormat>On-screen Show (16:9)</PresentationFormat>
  <Paragraphs>152</Paragraphs>
  <Slides>20</Slides>
  <Notes>20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20</vt:i4>
      </vt:variant>
    </vt:vector>
  </HeadingPairs>
  <TitlesOfParts>
    <vt:vector size="25" baseType="lpstr">
      <vt:lpstr>Calibri</vt:lpstr>
      <vt:lpstr>Arial Black</vt:lpstr>
      <vt:lpstr>Arial</vt:lpstr>
      <vt:lpstr>Simple Light</vt:lpstr>
      <vt:lpstr>Office Theme</vt:lpstr>
      <vt:lpstr>Providing for Temporal Needs and Building Self Reliance</vt:lpstr>
      <vt:lpstr>Core Work of the Church (Handbook 0.0)</vt:lpstr>
      <vt:lpstr>INDIVIDUAL AND FAMILY EFFORTS</vt:lpstr>
      <vt:lpstr>Minister to Those with Temporal and Emotional Needs</vt:lpstr>
      <vt:lpstr>PowerPoint Presentation</vt:lpstr>
      <vt:lpstr>Pattern for Building Self-Reliance and Ministering to Those in Need</vt:lpstr>
      <vt:lpstr>Principles for Providing Church Assistance</vt:lpstr>
      <vt:lpstr>Roles of Ward Leaders</vt:lpstr>
      <vt:lpstr>High Councilors</vt:lpstr>
      <vt:lpstr>Stake Relief Society Presidency</vt:lpstr>
      <vt:lpstr>Stake Welfare and Self-Reliance Specialists</vt:lpstr>
      <vt:lpstr>Role of the Stake Council</vt:lpstr>
      <vt:lpstr>What Will We Do Differently From Now On?</vt:lpstr>
      <vt:lpstr>APPENDICES</vt:lpstr>
      <vt:lpstr>Government and Community Resources</vt:lpstr>
      <vt:lpstr>Church Resources</vt:lpstr>
      <vt:lpstr>Church Resources</vt:lpstr>
      <vt:lpstr>Church Resources</vt:lpstr>
      <vt:lpstr>Church Resources</vt:lpstr>
      <vt:lpstr>Church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Providing for Temporal Needs and Building Self Reliance</dc:title>
  <dc:creator>Michael</dc:creator>
  <cp:lastModifiedBy>Michael Goodwin</cp:lastModifiedBy>
  <cp:revision>1</cp:revision>
  <dcterms:modified xsi:type="dcterms:W3CDTF">2022-03-26T03:03:02Z</dcterms:modified>
</cp:coreProperties>
</file>